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4" r:id="rId1"/>
  </p:sldMasterIdLst>
  <p:notesMasterIdLst>
    <p:notesMasterId r:id="rId24"/>
  </p:notesMasterIdLst>
  <p:sldIdLst>
    <p:sldId id="256" r:id="rId2"/>
    <p:sldId id="257" r:id="rId3"/>
    <p:sldId id="258" r:id="rId4"/>
    <p:sldId id="261" r:id="rId5"/>
    <p:sldId id="260" r:id="rId6"/>
    <p:sldId id="298" r:id="rId7"/>
    <p:sldId id="310" r:id="rId8"/>
    <p:sldId id="299" r:id="rId9"/>
    <p:sldId id="302" r:id="rId10"/>
    <p:sldId id="300" r:id="rId11"/>
    <p:sldId id="311" r:id="rId12"/>
    <p:sldId id="301" r:id="rId13"/>
    <p:sldId id="312" r:id="rId14"/>
    <p:sldId id="303" r:id="rId15"/>
    <p:sldId id="304" r:id="rId16"/>
    <p:sldId id="267" r:id="rId17"/>
    <p:sldId id="305" r:id="rId18"/>
    <p:sldId id="306" r:id="rId19"/>
    <p:sldId id="309" r:id="rId20"/>
    <p:sldId id="274" r:id="rId21"/>
    <p:sldId id="307" r:id="rId22"/>
    <p:sldId id="313" r:id="rId23"/>
  </p:sldIdLst>
  <p:sldSz cx="9144000" cy="5143500" type="screen16x9"/>
  <p:notesSz cx="6858000" cy="9144000"/>
  <p:embeddedFontLst>
    <p:embeddedFont>
      <p:font typeface="Advent Pro" panose="020B0604020202020204" charset="0"/>
      <p:regular r:id="rId25"/>
      <p:bold r:id="rId26"/>
      <p:italic r:id="rId27"/>
      <p:boldItalic r:id="rId28"/>
    </p:embeddedFont>
    <p:embeddedFont>
      <p:font typeface="Advent Pro Medium" panose="020B0604020202020204" charset="0"/>
      <p:regular r:id="rId29"/>
      <p:bold r:id="rId30"/>
      <p:italic r:id="rId31"/>
      <p:boldItalic r:id="rId32"/>
    </p:embeddedFont>
    <p:embeddedFont>
      <p:font typeface="Lato" panose="020F0502020204030203" pitchFamily="34" charset="0"/>
      <p:regular r:id="rId33"/>
      <p:bold r:id="rId34"/>
      <p:italic r:id="rId35"/>
      <p:boldItalic r:id="rId36"/>
    </p:embeddedFont>
    <p:embeddedFont>
      <p:font typeface="Lato Black" panose="020F0502020204030203" pitchFamily="34" charset="0"/>
      <p:bold r:id="rId37"/>
      <p:boldItalic r:id="rId38"/>
    </p:embeddedFont>
    <p:embeddedFont>
      <p:font typeface="Orbitron" panose="020B0604020202020204" charset="0"/>
      <p:regular r:id="rId39"/>
      <p:bold r:id="rId40"/>
    </p:embeddedFont>
    <p:embeddedFont>
      <p:font typeface="Orbitron ExtraBold" panose="020B0604020202020204" charset="0"/>
      <p:bold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3800FB0-9C8A-4E18-B825-5DFCF96910F2}">
  <a:tblStyle styleId="{B3800FB0-9C8A-4E18-B825-5DFCF96910F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74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font" Target="fonts/font17.fntdata"/></Relationships>
</file>

<file path=ppt/media/image1.gif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jpg>
</file>

<file path=ppt/media/image3.gif>
</file>

<file path=ppt/media/image4.gif>
</file>

<file path=ppt/media/image5.gif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0" name="Google Shape;54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1" name="Google Shape;54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0" name="Google Shape;5580;g6edfa80311_0_375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1" name="Google Shape;5581;g6edfa80311_0_375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7" name="Google Shape;5597;g6e7e45355d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8" name="Google Shape;5598;g6e7e45355d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" name="Google Shape;5734;g6edfa80311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5" name="Google Shape;5735;g6edfa80311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5" name="Google Shape;5715;g6e7e45355d_0_2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6" name="Google Shape;5716;g6e7e45355d_0_2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1" name="Google Shape;6021;g6edfa80311_0_1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2" name="Google Shape;6022;g6edfa80311_0_1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1" name="Google Shape;6921;g6edfa80311_0_358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2" name="Google Shape;6922;g6edfa80311_0_358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0" name="Google Shape;54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1" name="Google Shape;54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0742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bg>
      <p:bgPr>
        <a:solidFill>
          <a:schemeClr val="accent6"/>
        </a:solidFill>
        <a:effectLst/>
      </p:bgPr>
    </p:bg>
    <p:spTree>
      <p:nvGrpSpPr>
        <p:cNvPr id="1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7" name="Google Shape;2327;p18"/>
          <p:cNvGrpSpPr/>
          <p:nvPr/>
        </p:nvGrpSpPr>
        <p:grpSpPr>
          <a:xfrm>
            <a:off x="232963" y="174778"/>
            <a:ext cx="1443946" cy="721968"/>
            <a:chOff x="311697" y="-12"/>
            <a:chExt cx="4437449" cy="2218709"/>
          </a:xfrm>
        </p:grpSpPr>
        <p:sp>
          <p:nvSpPr>
            <p:cNvPr id="2328" name="Google Shape;2328;p1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1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1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1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1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1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1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1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1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1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1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1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1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1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1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1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1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1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1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1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1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1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1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1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1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1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1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7" name="Google Shape;2657;p18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2658" name="Google Shape;2658;p1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1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1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1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1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1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1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1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1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1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1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1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1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1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1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1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1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1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1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1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1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1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1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1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1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1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1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1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1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1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1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1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1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1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7" name="Google Shape;2987;p18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88" name="Google Shape;2988;p18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989" name="Google Shape;2989;p18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2990" name="Google Shape;2990;p18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sp>
          <p:nvSpPr>
            <p:cNvPr id="2991" name="Google Shape;2991;p18"/>
            <p:cNvSpPr/>
            <p:nvPr/>
          </p:nvSpPr>
          <p:spPr>
            <a:xfrm>
              <a:off x="0" y="4025575"/>
              <a:ext cx="91440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8"/>
            <p:cNvSpPr/>
            <p:nvPr/>
          </p:nvSpPr>
          <p:spPr>
            <a:xfrm>
              <a:off x="0" y="4598775"/>
              <a:ext cx="91440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8"/>
            <p:cNvSpPr/>
            <p:nvPr/>
          </p:nvSpPr>
          <p:spPr>
            <a:xfrm>
              <a:off x="0" y="4760675"/>
              <a:ext cx="91440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8"/>
            <p:cNvSpPr/>
            <p:nvPr/>
          </p:nvSpPr>
          <p:spPr>
            <a:xfrm>
              <a:off x="0" y="1475275"/>
              <a:ext cx="16116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8"/>
            <p:cNvSpPr/>
            <p:nvPr/>
          </p:nvSpPr>
          <p:spPr>
            <a:xfrm>
              <a:off x="0" y="2048475"/>
              <a:ext cx="16116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8"/>
            <p:cNvSpPr/>
            <p:nvPr/>
          </p:nvSpPr>
          <p:spPr>
            <a:xfrm>
              <a:off x="0" y="2204175"/>
              <a:ext cx="1611600" cy="18213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7" name="Google Shape;2997;p18"/>
            <p:cNvGrpSpPr/>
            <p:nvPr/>
          </p:nvGrpSpPr>
          <p:grpSpPr>
            <a:xfrm>
              <a:off x="514651" y="1474590"/>
              <a:ext cx="582277" cy="2550888"/>
              <a:chOff x="573900" y="1154950"/>
              <a:chExt cx="538000" cy="2396100"/>
            </a:xfrm>
          </p:grpSpPr>
          <p:sp>
            <p:nvSpPr>
              <p:cNvPr id="2998" name="Google Shape;2998;p18"/>
              <p:cNvSpPr/>
              <p:nvPr/>
            </p:nvSpPr>
            <p:spPr>
              <a:xfrm>
                <a:off x="5739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18"/>
              <p:cNvSpPr/>
              <p:nvPr/>
            </p:nvSpPr>
            <p:spPr>
              <a:xfrm>
                <a:off x="10402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18"/>
              <p:cNvSpPr/>
              <p:nvPr/>
            </p:nvSpPr>
            <p:spPr>
              <a:xfrm>
                <a:off x="595400" y="13773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1" name="Google Shape;3001;p18"/>
              <p:cNvSpPr/>
              <p:nvPr/>
            </p:nvSpPr>
            <p:spPr>
              <a:xfrm>
                <a:off x="595400" y="17540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18"/>
              <p:cNvSpPr/>
              <p:nvPr/>
            </p:nvSpPr>
            <p:spPr>
              <a:xfrm>
                <a:off x="613325" y="213063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18"/>
              <p:cNvSpPr/>
              <p:nvPr/>
            </p:nvSpPr>
            <p:spPr>
              <a:xfrm>
                <a:off x="595400" y="250726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18"/>
              <p:cNvSpPr/>
              <p:nvPr/>
            </p:nvSpPr>
            <p:spPr>
              <a:xfrm>
                <a:off x="595400" y="28838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18"/>
              <p:cNvSpPr/>
              <p:nvPr/>
            </p:nvSpPr>
            <p:spPr>
              <a:xfrm>
                <a:off x="613325" y="32605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">
    <p:spTree>
      <p:nvGrpSpPr>
        <p:cNvPr id="1" name="Shape 4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0" name="Google Shape;4100;p24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grpSp>
          <p:nvGrpSpPr>
            <p:cNvPr id="4101" name="Google Shape;4101;p24"/>
            <p:cNvGrpSpPr/>
            <p:nvPr/>
          </p:nvGrpSpPr>
          <p:grpSpPr>
            <a:xfrm>
              <a:off x="1147578" y="2986377"/>
              <a:ext cx="973077" cy="1033483"/>
              <a:chOff x="7230575" y="3501811"/>
              <a:chExt cx="1540410" cy="1636035"/>
            </a:xfrm>
          </p:grpSpPr>
          <p:grpSp>
            <p:nvGrpSpPr>
              <p:cNvPr id="4102" name="Google Shape;4102;p24"/>
              <p:cNvGrpSpPr/>
              <p:nvPr/>
            </p:nvGrpSpPr>
            <p:grpSpPr>
              <a:xfrm>
                <a:off x="7655512" y="4362305"/>
                <a:ext cx="775528" cy="775540"/>
                <a:chOff x="7655512" y="4362305"/>
                <a:chExt cx="775528" cy="775540"/>
              </a:xfrm>
            </p:grpSpPr>
            <p:sp>
              <p:nvSpPr>
                <p:cNvPr id="4103" name="Google Shape;4103;p24"/>
                <p:cNvSpPr/>
                <p:nvPr/>
              </p:nvSpPr>
              <p:spPr>
                <a:xfrm flipH="1">
                  <a:off x="7825485" y="5042204"/>
                  <a:ext cx="95633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6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4" name="Google Shape;4104;p24"/>
                <p:cNvSpPr/>
                <p:nvPr/>
              </p:nvSpPr>
              <p:spPr>
                <a:xfrm flipH="1">
                  <a:off x="7921094" y="5042204"/>
                  <a:ext cx="7438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6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5" name="Google Shape;4105;p24"/>
                <p:cNvSpPr/>
                <p:nvPr/>
              </p:nvSpPr>
              <p:spPr>
                <a:xfrm flipH="1">
                  <a:off x="7995449" y="5042204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6" name="Google Shape;4106;p24"/>
                <p:cNvSpPr/>
                <p:nvPr/>
              </p:nvSpPr>
              <p:spPr>
                <a:xfrm flipH="1">
                  <a:off x="8080438" y="5042204"/>
                  <a:ext cx="95649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6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7" name="Google Shape;4107;p24"/>
                <p:cNvSpPr/>
                <p:nvPr/>
              </p:nvSpPr>
              <p:spPr>
                <a:xfrm flipH="1">
                  <a:off x="7825485" y="4957212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8" name="Google Shape;4108;p24"/>
                <p:cNvSpPr/>
                <p:nvPr/>
              </p:nvSpPr>
              <p:spPr>
                <a:xfrm flipH="1">
                  <a:off x="7921094" y="4957212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9" name="Google Shape;4109;p24"/>
                <p:cNvSpPr/>
                <p:nvPr/>
              </p:nvSpPr>
              <p:spPr>
                <a:xfrm flipH="1">
                  <a:off x="7995449" y="495721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0" name="Google Shape;4110;p24"/>
                <p:cNvSpPr/>
                <p:nvPr/>
              </p:nvSpPr>
              <p:spPr>
                <a:xfrm flipH="1">
                  <a:off x="8080438" y="4957212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1" name="Google Shape;4111;p24"/>
                <p:cNvSpPr/>
                <p:nvPr/>
              </p:nvSpPr>
              <p:spPr>
                <a:xfrm flipH="1">
                  <a:off x="7825485" y="4872228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2" name="Google Shape;4112;p24"/>
                <p:cNvSpPr/>
                <p:nvPr/>
              </p:nvSpPr>
              <p:spPr>
                <a:xfrm flipH="1">
                  <a:off x="7921094" y="4872228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3" name="Google Shape;4113;p24"/>
                <p:cNvSpPr/>
                <p:nvPr/>
              </p:nvSpPr>
              <p:spPr>
                <a:xfrm flipH="1">
                  <a:off x="7995449" y="4872228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4" name="Google Shape;4114;p24"/>
                <p:cNvSpPr/>
                <p:nvPr/>
              </p:nvSpPr>
              <p:spPr>
                <a:xfrm flipH="1">
                  <a:off x="8080438" y="4872228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5" name="Google Shape;4115;p24"/>
                <p:cNvSpPr/>
                <p:nvPr/>
              </p:nvSpPr>
              <p:spPr>
                <a:xfrm flipH="1">
                  <a:off x="7825485" y="4787235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6" name="Google Shape;4116;p24"/>
                <p:cNvSpPr/>
                <p:nvPr/>
              </p:nvSpPr>
              <p:spPr>
                <a:xfrm flipH="1">
                  <a:off x="7921094" y="4787235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7" name="Google Shape;4117;p24"/>
                <p:cNvSpPr/>
                <p:nvPr/>
              </p:nvSpPr>
              <p:spPr>
                <a:xfrm flipH="1">
                  <a:off x="7995449" y="4787235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8" name="Google Shape;4118;p24"/>
                <p:cNvSpPr/>
                <p:nvPr/>
              </p:nvSpPr>
              <p:spPr>
                <a:xfrm flipH="1">
                  <a:off x="8080438" y="4787235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9" name="Google Shape;4119;p24"/>
                <p:cNvSpPr/>
                <p:nvPr/>
              </p:nvSpPr>
              <p:spPr>
                <a:xfrm flipH="1">
                  <a:off x="7825485" y="4702251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0" name="Google Shape;4120;p24"/>
                <p:cNvSpPr/>
                <p:nvPr/>
              </p:nvSpPr>
              <p:spPr>
                <a:xfrm flipH="1">
                  <a:off x="7921094" y="4702251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1" name="Google Shape;4121;p24"/>
                <p:cNvSpPr/>
                <p:nvPr/>
              </p:nvSpPr>
              <p:spPr>
                <a:xfrm flipH="1">
                  <a:off x="7995449" y="4702251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2" name="Google Shape;4122;p24"/>
                <p:cNvSpPr/>
                <p:nvPr/>
              </p:nvSpPr>
              <p:spPr>
                <a:xfrm flipH="1">
                  <a:off x="8080438" y="4702251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3" name="Google Shape;4123;p24"/>
                <p:cNvSpPr/>
                <p:nvPr/>
              </p:nvSpPr>
              <p:spPr>
                <a:xfrm flipH="1">
                  <a:off x="7655512" y="4617267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4" name="Google Shape;4124;p24"/>
                <p:cNvSpPr/>
                <p:nvPr/>
              </p:nvSpPr>
              <p:spPr>
                <a:xfrm flipH="1">
                  <a:off x="7740496" y="4617267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5" name="Google Shape;4125;p24"/>
                <p:cNvSpPr/>
                <p:nvPr/>
              </p:nvSpPr>
              <p:spPr>
                <a:xfrm flipH="1">
                  <a:off x="7825485" y="4617267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6" name="Google Shape;4126;p24"/>
                <p:cNvSpPr/>
                <p:nvPr/>
              </p:nvSpPr>
              <p:spPr>
                <a:xfrm flipH="1">
                  <a:off x="7921094" y="4617267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7" name="Google Shape;4127;p24"/>
                <p:cNvSpPr/>
                <p:nvPr/>
              </p:nvSpPr>
              <p:spPr>
                <a:xfrm flipH="1">
                  <a:off x="7995449" y="4617267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8" name="Google Shape;4128;p24"/>
                <p:cNvSpPr/>
                <p:nvPr/>
              </p:nvSpPr>
              <p:spPr>
                <a:xfrm flipH="1">
                  <a:off x="8080438" y="4617267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9" name="Google Shape;4129;p24"/>
                <p:cNvSpPr/>
                <p:nvPr/>
              </p:nvSpPr>
              <p:spPr>
                <a:xfrm flipH="1">
                  <a:off x="8176054" y="4617267"/>
                  <a:ext cx="7439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0" name="Google Shape;4130;p24"/>
                <p:cNvSpPr/>
                <p:nvPr/>
              </p:nvSpPr>
              <p:spPr>
                <a:xfrm flipH="1">
                  <a:off x="8250417" y="4617267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1" name="Google Shape;4131;p24"/>
                <p:cNvSpPr/>
                <p:nvPr/>
              </p:nvSpPr>
              <p:spPr>
                <a:xfrm flipH="1">
                  <a:off x="8335399" y="4617267"/>
                  <a:ext cx="95641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2" name="Google Shape;4132;p24"/>
                <p:cNvSpPr/>
                <p:nvPr/>
              </p:nvSpPr>
              <p:spPr>
                <a:xfrm flipH="1">
                  <a:off x="7655512" y="4532274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3" name="Google Shape;4133;p24"/>
                <p:cNvSpPr/>
                <p:nvPr/>
              </p:nvSpPr>
              <p:spPr>
                <a:xfrm flipH="1">
                  <a:off x="7995449" y="4532274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4" name="Google Shape;4134;p24"/>
                <p:cNvSpPr/>
                <p:nvPr/>
              </p:nvSpPr>
              <p:spPr>
                <a:xfrm flipH="1">
                  <a:off x="8335399" y="4532274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5" name="Google Shape;4135;p24"/>
                <p:cNvSpPr/>
                <p:nvPr/>
              </p:nvSpPr>
              <p:spPr>
                <a:xfrm flipH="1">
                  <a:off x="7655512" y="4447290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6" name="Google Shape;4136;p24"/>
                <p:cNvSpPr/>
                <p:nvPr/>
              </p:nvSpPr>
              <p:spPr>
                <a:xfrm flipH="1">
                  <a:off x="7995449" y="4447290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7" name="Google Shape;4137;p24"/>
                <p:cNvSpPr/>
                <p:nvPr/>
              </p:nvSpPr>
              <p:spPr>
                <a:xfrm flipH="1">
                  <a:off x="8335399" y="4447290"/>
                  <a:ext cx="95641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8" name="Google Shape;4138;p24"/>
                <p:cNvSpPr/>
                <p:nvPr/>
              </p:nvSpPr>
              <p:spPr>
                <a:xfrm flipH="1">
                  <a:off x="7655512" y="4362305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9" name="Google Shape;4139;p24"/>
                <p:cNvSpPr/>
                <p:nvPr/>
              </p:nvSpPr>
              <p:spPr>
                <a:xfrm flipH="1">
                  <a:off x="7995449" y="4362305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0" name="Google Shape;4140;p24"/>
                <p:cNvSpPr/>
                <p:nvPr/>
              </p:nvSpPr>
              <p:spPr>
                <a:xfrm flipH="1">
                  <a:off x="8335399" y="4362305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141" name="Google Shape;4141;p24"/>
              <p:cNvSpPr/>
              <p:nvPr/>
            </p:nvSpPr>
            <p:spPr>
              <a:xfrm flipH="1">
                <a:off x="731555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24"/>
              <p:cNvSpPr/>
              <p:nvPr/>
            </p:nvSpPr>
            <p:spPr>
              <a:xfrm flipH="1">
                <a:off x="7655512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24"/>
              <p:cNvSpPr/>
              <p:nvPr/>
            </p:nvSpPr>
            <p:spPr>
              <a:xfrm flipH="1">
                <a:off x="8080438" y="3671779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24"/>
              <p:cNvSpPr/>
              <p:nvPr/>
            </p:nvSpPr>
            <p:spPr>
              <a:xfrm flipH="1">
                <a:off x="8685973" y="3597414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24"/>
              <p:cNvSpPr/>
              <p:nvPr/>
            </p:nvSpPr>
            <p:spPr>
              <a:xfrm flipH="1">
                <a:off x="8685973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24"/>
              <p:cNvSpPr/>
              <p:nvPr/>
            </p:nvSpPr>
            <p:spPr>
              <a:xfrm flipH="1">
                <a:off x="8176054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24"/>
              <p:cNvSpPr/>
              <p:nvPr/>
            </p:nvSpPr>
            <p:spPr>
              <a:xfrm flipH="1">
                <a:off x="825041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48" name="Google Shape;4148;p24"/>
              <p:cNvGrpSpPr/>
              <p:nvPr/>
            </p:nvGrpSpPr>
            <p:grpSpPr>
              <a:xfrm>
                <a:off x="7230575" y="3501811"/>
                <a:ext cx="1540410" cy="860514"/>
                <a:chOff x="7230575" y="3501811"/>
                <a:chExt cx="1540410" cy="860514"/>
              </a:xfrm>
            </p:grpSpPr>
            <p:sp>
              <p:nvSpPr>
                <p:cNvPr id="4149" name="Google Shape;4149;p24"/>
                <p:cNvSpPr/>
                <p:nvPr/>
              </p:nvSpPr>
              <p:spPr>
                <a:xfrm flipH="1">
                  <a:off x="7315559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0" name="Google Shape;4150;p24"/>
                <p:cNvSpPr/>
                <p:nvPr/>
              </p:nvSpPr>
              <p:spPr>
                <a:xfrm flipH="1">
                  <a:off x="7400551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1" name="Google Shape;4151;p24"/>
                <p:cNvSpPr/>
                <p:nvPr/>
              </p:nvSpPr>
              <p:spPr>
                <a:xfrm flipH="1">
                  <a:off x="7485535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4" y="1088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2" name="Google Shape;4152;p24"/>
                <p:cNvSpPr/>
                <p:nvPr/>
              </p:nvSpPr>
              <p:spPr>
                <a:xfrm flipH="1">
                  <a:off x="7570520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3" name="Google Shape;4153;p24"/>
                <p:cNvSpPr/>
                <p:nvPr/>
              </p:nvSpPr>
              <p:spPr>
                <a:xfrm flipH="1">
                  <a:off x="7655512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4" name="Google Shape;4154;p24"/>
                <p:cNvSpPr/>
                <p:nvPr/>
              </p:nvSpPr>
              <p:spPr>
                <a:xfrm flipH="1">
                  <a:off x="7740496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5" name="Google Shape;4155;p24"/>
                <p:cNvSpPr/>
                <p:nvPr/>
              </p:nvSpPr>
              <p:spPr>
                <a:xfrm flipH="1">
                  <a:off x="7825485" y="4277321"/>
                  <a:ext cx="95633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6" name="Google Shape;4156;p24"/>
                <p:cNvSpPr/>
                <p:nvPr/>
              </p:nvSpPr>
              <p:spPr>
                <a:xfrm flipH="1">
                  <a:off x="7921094" y="4277321"/>
                  <a:ext cx="7438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9523" y="1088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7" name="Google Shape;4157;p24"/>
                <p:cNvSpPr/>
                <p:nvPr/>
              </p:nvSpPr>
              <p:spPr>
                <a:xfrm flipH="1">
                  <a:off x="7995449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8" name="Google Shape;4158;p24"/>
                <p:cNvSpPr/>
                <p:nvPr/>
              </p:nvSpPr>
              <p:spPr>
                <a:xfrm flipH="1">
                  <a:off x="8080438" y="4277321"/>
                  <a:ext cx="95649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7" y="1088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9" name="Google Shape;4159;p24"/>
                <p:cNvSpPr/>
                <p:nvPr/>
              </p:nvSpPr>
              <p:spPr>
                <a:xfrm flipH="1">
                  <a:off x="8176054" y="4277321"/>
                  <a:ext cx="7439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0" name="Google Shape;4160;p24"/>
                <p:cNvSpPr/>
                <p:nvPr/>
              </p:nvSpPr>
              <p:spPr>
                <a:xfrm flipH="1">
                  <a:off x="8250417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1" name="Google Shape;4161;p24"/>
                <p:cNvSpPr/>
                <p:nvPr/>
              </p:nvSpPr>
              <p:spPr>
                <a:xfrm flipH="1">
                  <a:off x="8335399" y="4277321"/>
                  <a:ext cx="95641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2" name="Google Shape;4162;p24"/>
                <p:cNvSpPr/>
                <p:nvPr/>
              </p:nvSpPr>
              <p:spPr>
                <a:xfrm flipH="1">
                  <a:off x="8431015" y="4277321"/>
                  <a:ext cx="7439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3" name="Google Shape;4163;p24"/>
                <p:cNvSpPr/>
                <p:nvPr/>
              </p:nvSpPr>
              <p:spPr>
                <a:xfrm flipH="1">
                  <a:off x="8505377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4" name="Google Shape;4164;p24"/>
                <p:cNvSpPr/>
                <p:nvPr/>
              </p:nvSpPr>
              <p:spPr>
                <a:xfrm flipH="1">
                  <a:off x="8590359" y="4277321"/>
                  <a:ext cx="95641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5" name="Google Shape;4165;p24"/>
                <p:cNvSpPr/>
                <p:nvPr/>
              </p:nvSpPr>
              <p:spPr>
                <a:xfrm flipH="1">
                  <a:off x="7315559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6" name="Google Shape;4166;p24"/>
                <p:cNvSpPr/>
                <p:nvPr/>
              </p:nvSpPr>
              <p:spPr>
                <a:xfrm flipH="1">
                  <a:off x="7400551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7" name="Google Shape;4167;p24"/>
                <p:cNvSpPr/>
                <p:nvPr/>
              </p:nvSpPr>
              <p:spPr>
                <a:xfrm flipH="1">
                  <a:off x="7485535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8" name="Google Shape;4168;p24"/>
                <p:cNvSpPr/>
                <p:nvPr/>
              </p:nvSpPr>
              <p:spPr>
                <a:xfrm flipH="1">
                  <a:off x="7570520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9" name="Google Shape;4169;p24"/>
                <p:cNvSpPr/>
                <p:nvPr/>
              </p:nvSpPr>
              <p:spPr>
                <a:xfrm flipH="1">
                  <a:off x="7655512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0" name="Google Shape;4170;p24"/>
                <p:cNvSpPr/>
                <p:nvPr/>
              </p:nvSpPr>
              <p:spPr>
                <a:xfrm flipH="1">
                  <a:off x="7740496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1" name="Google Shape;4171;p24"/>
                <p:cNvSpPr/>
                <p:nvPr/>
              </p:nvSpPr>
              <p:spPr>
                <a:xfrm flipH="1">
                  <a:off x="7825485" y="4181710"/>
                  <a:ext cx="95633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2" name="Google Shape;4172;p24"/>
                <p:cNvSpPr/>
                <p:nvPr/>
              </p:nvSpPr>
              <p:spPr>
                <a:xfrm flipH="1">
                  <a:off x="7921094" y="4181710"/>
                  <a:ext cx="7438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3" name="Google Shape;4173;p24"/>
                <p:cNvSpPr/>
                <p:nvPr/>
              </p:nvSpPr>
              <p:spPr>
                <a:xfrm flipH="1">
                  <a:off x="7995449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4" name="Google Shape;4174;p24"/>
                <p:cNvSpPr/>
                <p:nvPr/>
              </p:nvSpPr>
              <p:spPr>
                <a:xfrm flipH="1">
                  <a:off x="8080438" y="4181710"/>
                  <a:ext cx="95649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5" name="Google Shape;4175;p24"/>
                <p:cNvSpPr/>
                <p:nvPr/>
              </p:nvSpPr>
              <p:spPr>
                <a:xfrm flipH="1">
                  <a:off x="8176054" y="4181710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6" name="Google Shape;4176;p24"/>
                <p:cNvSpPr/>
                <p:nvPr/>
              </p:nvSpPr>
              <p:spPr>
                <a:xfrm flipH="1">
                  <a:off x="8250417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7" name="Google Shape;4177;p24"/>
                <p:cNvSpPr/>
                <p:nvPr/>
              </p:nvSpPr>
              <p:spPr>
                <a:xfrm flipH="1">
                  <a:off x="8335399" y="4181710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8" name="Google Shape;4178;p24"/>
                <p:cNvSpPr/>
                <p:nvPr/>
              </p:nvSpPr>
              <p:spPr>
                <a:xfrm flipH="1">
                  <a:off x="8431015" y="4181710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9" name="Google Shape;4179;p24"/>
                <p:cNvSpPr/>
                <p:nvPr/>
              </p:nvSpPr>
              <p:spPr>
                <a:xfrm flipH="1">
                  <a:off x="8505377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0" name="Google Shape;4180;p24"/>
                <p:cNvSpPr/>
                <p:nvPr/>
              </p:nvSpPr>
              <p:spPr>
                <a:xfrm flipH="1">
                  <a:off x="8590359" y="4181710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1" name="Google Shape;4181;p24"/>
                <p:cNvSpPr/>
                <p:nvPr/>
              </p:nvSpPr>
              <p:spPr>
                <a:xfrm flipH="1">
                  <a:off x="7315559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2" name="Google Shape;4182;p24"/>
                <p:cNvSpPr/>
                <p:nvPr/>
              </p:nvSpPr>
              <p:spPr>
                <a:xfrm flipH="1">
                  <a:off x="7400551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3" name="Google Shape;4183;p24"/>
                <p:cNvSpPr/>
                <p:nvPr/>
              </p:nvSpPr>
              <p:spPr>
                <a:xfrm flipH="1">
                  <a:off x="7485535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4" name="Google Shape;4184;p24"/>
                <p:cNvSpPr/>
                <p:nvPr/>
              </p:nvSpPr>
              <p:spPr>
                <a:xfrm flipH="1">
                  <a:off x="7570520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5" name="Google Shape;4185;p24"/>
                <p:cNvSpPr/>
                <p:nvPr/>
              </p:nvSpPr>
              <p:spPr>
                <a:xfrm flipH="1">
                  <a:off x="7655512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6" name="Google Shape;4186;p24"/>
                <p:cNvSpPr/>
                <p:nvPr/>
              </p:nvSpPr>
              <p:spPr>
                <a:xfrm flipH="1">
                  <a:off x="7740496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7" name="Google Shape;4187;p24"/>
                <p:cNvSpPr/>
                <p:nvPr/>
              </p:nvSpPr>
              <p:spPr>
                <a:xfrm flipH="1">
                  <a:off x="7825485" y="4107344"/>
                  <a:ext cx="95633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8" name="Google Shape;4188;p24"/>
                <p:cNvSpPr/>
                <p:nvPr/>
              </p:nvSpPr>
              <p:spPr>
                <a:xfrm flipH="1">
                  <a:off x="7921094" y="4107344"/>
                  <a:ext cx="7438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9523" y="952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9" name="Google Shape;4189;p24"/>
                <p:cNvSpPr/>
                <p:nvPr/>
              </p:nvSpPr>
              <p:spPr>
                <a:xfrm flipH="1">
                  <a:off x="7995449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0" name="Google Shape;4190;p24"/>
                <p:cNvSpPr/>
                <p:nvPr/>
              </p:nvSpPr>
              <p:spPr>
                <a:xfrm flipH="1">
                  <a:off x="8080438" y="4107344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1" name="Google Shape;4191;p24"/>
                <p:cNvSpPr/>
                <p:nvPr/>
              </p:nvSpPr>
              <p:spPr>
                <a:xfrm flipH="1">
                  <a:off x="8176054" y="410734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2" name="Google Shape;4192;p24"/>
                <p:cNvSpPr/>
                <p:nvPr/>
              </p:nvSpPr>
              <p:spPr>
                <a:xfrm flipH="1">
                  <a:off x="8250417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3" name="Google Shape;4193;p24"/>
                <p:cNvSpPr/>
                <p:nvPr/>
              </p:nvSpPr>
              <p:spPr>
                <a:xfrm flipH="1">
                  <a:off x="8335399" y="410734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4" name="Google Shape;4194;p24"/>
                <p:cNvSpPr/>
                <p:nvPr/>
              </p:nvSpPr>
              <p:spPr>
                <a:xfrm flipH="1">
                  <a:off x="8431015" y="410734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5" name="Google Shape;4195;p24"/>
                <p:cNvSpPr/>
                <p:nvPr/>
              </p:nvSpPr>
              <p:spPr>
                <a:xfrm flipH="1">
                  <a:off x="8505377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6" name="Google Shape;4196;p24"/>
                <p:cNvSpPr/>
                <p:nvPr/>
              </p:nvSpPr>
              <p:spPr>
                <a:xfrm flipH="1">
                  <a:off x="8590359" y="410734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7" name="Google Shape;4197;p24"/>
                <p:cNvSpPr/>
                <p:nvPr/>
              </p:nvSpPr>
              <p:spPr>
                <a:xfrm flipH="1">
                  <a:off x="7315559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8" name="Google Shape;4198;p24"/>
                <p:cNvSpPr/>
                <p:nvPr/>
              </p:nvSpPr>
              <p:spPr>
                <a:xfrm flipH="1">
                  <a:off x="7400551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9" name="Google Shape;4199;p24"/>
                <p:cNvSpPr/>
                <p:nvPr/>
              </p:nvSpPr>
              <p:spPr>
                <a:xfrm flipH="1">
                  <a:off x="7485535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0" name="Google Shape;4200;p24"/>
                <p:cNvSpPr/>
                <p:nvPr/>
              </p:nvSpPr>
              <p:spPr>
                <a:xfrm flipH="1">
                  <a:off x="7570520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1" name="Google Shape;4201;p24"/>
                <p:cNvSpPr/>
                <p:nvPr/>
              </p:nvSpPr>
              <p:spPr>
                <a:xfrm flipH="1">
                  <a:off x="7655512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2" name="Google Shape;4202;p24"/>
                <p:cNvSpPr/>
                <p:nvPr/>
              </p:nvSpPr>
              <p:spPr>
                <a:xfrm flipH="1">
                  <a:off x="7740496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3" name="Google Shape;4203;p24"/>
                <p:cNvSpPr/>
                <p:nvPr/>
              </p:nvSpPr>
              <p:spPr>
                <a:xfrm flipH="1">
                  <a:off x="7825485" y="4022352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4" name="Google Shape;4204;p24"/>
                <p:cNvSpPr/>
                <p:nvPr/>
              </p:nvSpPr>
              <p:spPr>
                <a:xfrm flipH="1">
                  <a:off x="7921094" y="4022352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5" name="Google Shape;4205;p24"/>
                <p:cNvSpPr/>
                <p:nvPr/>
              </p:nvSpPr>
              <p:spPr>
                <a:xfrm flipH="1">
                  <a:off x="7995449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6" name="Google Shape;4206;p24"/>
                <p:cNvSpPr/>
                <p:nvPr/>
              </p:nvSpPr>
              <p:spPr>
                <a:xfrm flipH="1">
                  <a:off x="8080438" y="4022352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7" name="Google Shape;4207;p24"/>
                <p:cNvSpPr/>
                <p:nvPr/>
              </p:nvSpPr>
              <p:spPr>
                <a:xfrm flipH="1">
                  <a:off x="8176054" y="4022352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8" name="Google Shape;4208;p24"/>
                <p:cNvSpPr/>
                <p:nvPr/>
              </p:nvSpPr>
              <p:spPr>
                <a:xfrm flipH="1">
                  <a:off x="8250417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9" name="Google Shape;4209;p24"/>
                <p:cNvSpPr/>
                <p:nvPr/>
              </p:nvSpPr>
              <p:spPr>
                <a:xfrm flipH="1">
                  <a:off x="8335399" y="4022352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0" name="Google Shape;4210;p24"/>
                <p:cNvSpPr/>
                <p:nvPr/>
              </p:nvSpPr>
              <p:spPr>
                <a:xfrm flipH="1">
                  <a:off x="8431015" y="4022352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1" name="Google Shape;4211;p24"/>
                <p:cNvSpPr/>
                <p:nvPr/>
              </p:nvSpPr>
              <p:spPr>
                <a:xfrm flipH="1">
                  <a:off x="8505377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2" name="Google Shape;4212;p24"/>
                <p:cNvSpPr/>
                <p:nvPr/>
              </p:nvSpPr>
              <p:spPr>
                <a:xfrm flipH="1">
                  <a:off x="8590359" y="4022352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3" name="Google Shape;4213;p24"/>
                <p:cNvSpPr/>
                <p:nvPr/>
              </p:nvSpPr>
              <p:spPr>
                <a:xfrm flipH="1">
                  <a:off x="7315559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4" name="Google Shape;4214;p24"/>
                <p:cNvSpPr/>
                <p:nvPr/>
              </p:nvSpPr>
              <p:spPr>
                <a:xfrm flipH="1">
                  <a:off x="7400551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5" name="Google Shape;4215;p24"/>
                <p:cNvSpPr/>
                <p:nvPr/>
              </p:nvSpPr>
              <p:spPr>
                <a:xfrm flipH="1">
                  <a:off x="7485535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6" name="Google Shape;4216;p24"/>
                <p:cNvSpPr/>
                <p:nvPr/>
              </p:nvSpPr>
              <p:spPr>
                <a:xfrm flipH="1">
                  <a:off x="7570520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7" name="Google Shape;4217;p24"/>
                <p:cNvSpPr/>
                <p:nvPr/>
              </p:nvSpPr>
              <p:spPr>
                <a:xfrm flipH="1">
                  <a:off x="7655512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8" name="Google Shape;4218;p24"/>
                <p:cNvSpPr/>
                <p:nvPr/>
              </p:nvSpPr>
              <p:spPr>
                <a:xfrm flipH="1">
                  <a:off x="7740496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9" name="Google Shape;4219;p24"/>
                <p:cNvSpPr/>
                <p:nvPr/>
              </p:nvSpPr>
              <p:spPr>
                <a:xfrm flipH="1">
                  <a:off x="7825485" y="3926748"/>
                  <a:ext cx="95633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0" name="Google Shape;4220;p24"/>
                <p:cNvSpPr/>
                <p:nvPr/>
              </p:nvSpPr>
              <p:spPr>
                <a:xfrm flipH="1">
                  <a:off x="7921094" y="3926748"/>
                  <a:ext cx="7438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1" name="Google Shape;4221;p24"/>
                <p:cNvSpPr/>
                <p:nvPr/>
              </p:nvSpPr>
              <p:spPr>
                <a:xfrm flipH="1">
                  <a:off x="7995449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2" name="Google Shape;4222;p24"/>
                <p:cNvSpPr/>
                <p:nvPr/>
              </p:nvSpPr>
              <p:spPr>
                <a:xfrm flipH="1">
                  <a:off x="8080438" y="3926748"/>
                  <a:ext cx="95649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3" name="Google Shape;4223;p24"/>
                <p:cNvSpPr/>
                <p:nvPr/>
              </p:nvSpPr>
              <p:spPr>
                <a:xfrm flipH="1">
                  <a:off x="8176054" y="3926748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4" name="Google Shape;4224;p24"/>
                <p:cNvSpPr/>
                <p:nvPr/>
              </p:nvSpPr>
              <p:spPr>
                <a:xfrm flipH="1">
                  <a:off x="8250417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5" name="Google Shape;4225;p24"/>
                <p:cNvSpPr/>
                <p:nvPr/>
              </p:nvSpPr>
              <p:spPr>
                <a:xfrm flipH="1">
                  <a:off x="8335399" y="3926748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6" name="Google Shape;4226;p24"/>
                <p:cNvSpPr/>
                <p:nvPr/>
              </p:nvSpPr>
              <p:spPr>
                <a:xfrm flipH="1">
                  <a:off x="8431015" y="3926748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7" name="Google Shape;4227;p24"/>
                <p:cNvSpPr/>
                <p:nvPr/>
              </p:nvSpPr>
              <p:spPr>
                <a:xfrm flipH="1">
                  <a:off x="8505377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8" name="Google Shape;4228;p24"/>
                <p:cNvSpPr/>
                <p:nvPr/>
              </p:nvSpPr>
              <p:spPr>
                <a:xfrm flipH="1">
                  <a:off x="8590359" y="3926748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9" name="Google Shape;4229;p24"/>
                <p:cNvSpPr/>
                <p:nvPr/>
              </p:nvSpPr>
              <p:spPr>
                <a:xfrm flipH="1">
                  <a:off x="7315559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0" name="Google Shape;4230;p24"/>
                <p:cNvSpPr/>
                <p:nvPr/>
              </p:nvSpPr>
              <p:spPr>
                <a:xfrm flipH="1">
                  <a:off x="7400551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1" name="Google Shape;4231;p24"/>
                <p:cNvSpPr/>
                <p:nvPr/>
              </p:nvSpPr>
              <p:spPr>
                <a:xfrm flipH="1">
                  <a:off x="7485535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4" y="952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2" name="Google Shape;4232;p24"/>
                <p:cNvSpPr/>
                <p:nvPr/>
              </p:nvSpPr>
              <p:spPr>
                <a:xfrm flipH="1">
                  <a:off x="7570520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3" name="Google Shape;4233;p24"/>
                <p:cNvSpPr/>
                <p:nvPr/>
              </p:nvSpPr>
              <p:spPr>
                <a:xfrm flipH="1">
                  <a:off x="7655512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4" name="Google Shape;4234;p24"/>
                <p:cNvSpPr/>
                <p:nvPr/>
              </p:nvSpPr>
              <p:spPr>
                <a:xfrm flipH="1">
                  <a:off x="7740496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5" name="Google Shape;4235;p24"/>
                <p:cNvSpPr/>
                <p:nvPr/>
              </p:nvSpPr>
              <p:spPr>
                <a:xfrm flipH="1">
                  <a:off x="7825485" y="3852383"/>
                  <a:ext cx="95633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6" name="Google Shape;4236;p24"/>
                <p:cNvSpPr/>
                <p:nvPr/>
              </p:nvSpPr>
              <p:spPr>
                <a:xfrm flipH="1">
                  <a:off x="7921094" y="3852383"/>
                  <a:ext cx="7438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9523" y="952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7" name="Google Shape;4237;p24"/>
                <p:cNvSpPr/>
                <p:nvPr/>
              </p:nvSpPr>
              <p:spPr>
                <a:xfrm flipH="1">
                  <a:off x="7995449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8" name="Google Shape;4238;p24"/>
                <p:cNvSpPr/>
                <p:nvPr/>
              </p:nvSpPr>
              <p:spPr>
                <a:xfrm flipH="1">
                  <a:off x="8080438" y="3852383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7" y="952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9" name="Google Shape;4239;p24"/>
                <p:cNvSpPr/>
                <p:nvPr/>
              </p:nvSpPr>
              <p:spPr>
                <a:xfrm flipH="1">
                  <a:off x="8176054" y="3852383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0" name="Google Shape;4240;p24"/>
                <p:cNvSpPr/>
                <p:nvPr/>
              </p:nvSpPr>
              <p:spPr>
                <a:xfrm flipH="1">
                  <a:off x="8250417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1" name="Google Shape;4241;p24"/>
                <p:cNvSpPr/>
                <p:nvPr/>
              </p:nvSpPr>
              <p:spPr>
                <a:xfrm flipH="1">
                  <a:off x="8335399" y="3852383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2" name="Google Shape;4242;p24"/>
                <p:cNvSpPr/>
                <p:nvPr/>
              </p:nvSpPr>
              <p:spPr>
                <a:xfrm flipH="1">
                  <a:off x="8431015" y="3852383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3" name="Google Shape;4243;p24"/>
                <p:cNvSpPr/>
                <p:nvPr/>
              </p:nvSpPr>
              <p:spPr>
                <a:xfrm flipH="1">
                  <a:off x="8505377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4" name="Google Shape;4244;p24"/>
                <p:cNvSpPr/>
                <p:nvPr/>
              </p:nvSpPr>
              <p:spPr>
                <a:xfrm flipH="1">
                  <a:off x="8590359" y="3852383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5" name="Google Shape;4245;p24"/>
                <p:cNvSpPr/>
                <p:nvPr/>
              </p:nvSpPr>
              <p:spPr>
                <a:xfrm flipH="1">
                  <a:off x="7230575" y="4192329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6" name="Google Shape;4246;p24"/>
                <p:cNvSpPr/>
                <p:nvPr/>
              </p:nvSpPr>
              <p:spPr>
                <a:xfrm flipH="1">
                  <a:off x="7230575" y="411796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7" name="Google Shape;4247;p24"/>
                <p:cNvSpPr/>
                <p:nvPr/>
              </p:nvSpPr>
              <p:spPr>
                <a:xfrm flipH="1">
                  <a:off x="7230575" y="4022352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8" name="Google Shape;4248;p24"/>
                <p:cNvSpPr/>
                <p:nvPr/>
              </p:nvSpPr>
              <p:spPr>
                <a:xfrm flipH="1">
                  <a:off x="7230575" y="3937368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9" name="Google Shape;4249;p24"/>
                <p:cNvSpPr/>
                <p:nvPr/>
              </p:nvSpPr>
              <p:spPr>
                <a:xfrm flipH="1">
                  <a:off x="7230575" y="3863002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0" name="Google Shape;4250;p24"/>
                <p:cNvSpPr/>
                <p:nvPr/>
              </p:nvSpPr>
              <p:spPr>
                <a:xfrm flipH="1">
                  <a:off x="7400551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1" name="Google Shape;4251;p24"/>
                <p:cNvSpPr/>
                <p:nvPr/>
              </p:nvSpPr>
              <p:spPr>
                <a:xfrm flipH="1">
                  <a:off x="7485535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2" name="Google Shape;4252;p24"/>
                <p:cNvSpPr/>
                <p:nvPr/>
              </p:nvSpPr>
              <p:spPr>
                <a:xfrm flipH="1">
                  <a:off x="7570520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3" name="Google Shape;4253;p24"/>
                <p:cNvSpPr/>
                <p:nvPr/>
              </p:nvSpPr>
              <p:spPr>
                <a:xfrm flipH="1">
                  <a:off x="7740496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4" name="Google Shape;4254;p24"/>
                <p:cNvSpPr/>
                <p:nvPr/>
              </p:nvSpPr>
              <p:spPr>
                <a:xfrm flipH="1">
                  <a:off x="7825485" y="3767391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5" name="Google Shape;4255;p24"/>
                <p:cNvSpPr/>
                <p:nvPr/>
              </p:nvSpPr>
              <p:spPr>
                <a:xfrm flipH="1">
                  <a:off x="7921094" y="3767391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6" name="Google Shape;4256;p24"/>
                <p:cNvSpPr/>
                <p:nvPr/>
              </p:nvSpPr>
              <p:spPr>
                <a:xfrm flipH="1">
                  <a:off x="7995449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7" name="Google Shape;4257;p24"/>
                <p:cNvSpPr/>
                <p:nvPr/>
              </p:nvSpPr>
              <p:spPr>
                <a:xfrm flipH="1">
                  <a:off x="8080438" y="3767391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8" name="Google Shape;4258;p24"/>
                <p:cNvSpPr/>
                <p:nvPr/>
              </p:nvSpPr>
              <p:spPr>
                <a:xfrm flipH="1">
                  <a:off x="8176054" y="3767391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9" name="Google Shape;4259;p24"/>
                <p:cNvSpPr/>
                <p:nvPr/>
              </p:nvSpPr>
              <p:spPr>
                <a:xfrm flipH="1">
                  <a:off x="8250417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0" name="Google Shape;4260;p24"/>
                <p:cNvSpPr/>
                <p:nvPr/>
              </p:nvSpPr>
              <p:spPr>
                <a:xfrm flipH="1">
                  <a:off x="8335399" y="3767391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1" name="Google Shape;4261;p24"/>
                <p:cNvSpPr/>
                <p:nvPr/>
              </p:nvSpPr>
              <p:spPr>
                <a:xfrm flipH="1">
                  <a:off x="8431015" y="3767391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2" name="Google Shape;4262;p24"/>
                <p:cNvSpPr/>
                <p:nvPr/>
              </p:nvSpPr>
              <p:spPr>
                <a:xfrm flipH="1">
                  <a:off x="8505377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3" name="Google Shape;4263;p24"/>
                <p:cNvSpPr/>
                <p:nvPr/>
              </p:nvSpPr>
              <p:spPr>
                <a:xfrm flipH="1">
                  <a:off x="8590359" y="3767391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4" name="Google Shape;4264;p24"/>
                <p:cNvSpPr/>
                <p:nvPr/>
              </p:nvSpPr>
              <p:spPr>
                <a:xfrm flipH="1">
                  <a:off x="8176054" y="3671779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5" name="Google Shape;4265;p24"/>
                <p:cNvSpPr/>
                <p:nvPr/>
              </p:nvSpPr>
              <p:spPr>
                <a:xfrm flipH="1">
                  <a:off x="8250417" y="3671779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6" name="Google Shape;4266;p24"/>
                <p:cNvSpPr/>
                <p:nvPr/>
              </p:nvSpPr>
              <p:spPr>
                <a:xfrm flipH="1">
                  <a:off x="8335399" y="3671779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7" name="Google Shape;4267;p24"/>
                <p:cNvSpPr/>
                <p:nvPr/>
              </p:nvSpPr>
              <p:spPr>
                <a:xfrm flipH="1">
                  <a:off x="8431015" y="3671779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8" name="Google Shape;4268;p24"/>
                <p:cNvSpPr/>
                <p:nvPr/>
              </p:nvSpPr>
              <p:spPr>
                <a:xfrm flipH="1">
                  <a:off x="8505377" y="3671779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9" name="Google Shape;4269;p24"/>
                <p:cNvSpPr/>
                <p:nvPr/>
              </p:nvSpPr>
              <p:spPr>
                <a:xfrm flipH="1">
                  <a:off x="8590359" y="3671779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0" name="Google Shape;4270;p24"/>
                <p:cNvSpPr/>
                <p:nvPr/>
              </p:nvSpPr>
              <p:spPr>
                <a:xfrm flipH="1">
                  <a:off x="8080438" y="3597414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1" name="Google Shape;4271;p24"/>
                <p:cNvSpPr/>
                <p:nvPr/>
              </p:nvSpPr>
              <p:spPr>
                <a:xfrm flipH="1">
                  <a:off x="8176054" y="359741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2" name="Google Shape;4272;p24"/>
                <p:cNvSpPr/>
                <p:nvPr/>
              </p:nvSpPr>
              <p:spPr>
                <a:xfrm flipH="1">
                  <a:off x="8250417" y="359741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3" name="Google Shape;4273;p24"/>
                <p:cNvSpPr/>
                <p:nvPr/>
              </p:nvSpPr>
              <p:spPr>
                <a:xfrm flipH="1">
                  <a:off x="8335399" y="359741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4" name="Google Shape;4274;p24"/>
                <p:cNvSpPr/>
                <p:nvPr/>
              </p:nvSpPr>
              <p:spPr>
                <a:xfrm flipH="1">
                  <a:off x="8431015" y="359741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5" name="Google Shape;4275;p24"/>
                <p:cNvSpPr/>
                <p:nvPr/>
              </p:nvSpPr>
              <p:spPr>
                <a:xfrm flipH="1">
                  <a:off x="8505377" y="359741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6" name="Google Shape;4276;p24"/>
                <p:cNvSpPr/>
                <p:nvPr/>
              </p:nvSpPr>
              <p:spPr>
                <a:xfrm flipH="1">
                  <a:off x="8590359" y="359741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7" name="Google Shape;4277;p24"/>
                <p:cNvSpPr/>
                <p:nvPr/>
              </p:nvSpPr>
              <p:spPr>
                <a:xfrm flipH="1">
                  <a:off x="8685973" y="3693026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8" name="Google Shape;4278;p24"/>
                <p:cNvSpPr/>
                <p:nvPr/>
              </p:nvSpPr>
              <p:spPr>
                <a:xfrm flipH="1">
                  <a:off x="8685973" y="3852383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9" name="Google Shape;4279;p24"/>
                <p:cNvSpPr/>
                <p:nvPr/>
              </p:nvSpPr>
              <p:spPr>
                <a:xfrm flipH="1">
                  <a:off x="8685973" y="3937368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0" name="Google Shape;4280;p24"/>
                <p:cNvSpPr/>
                <p:nvPr/>
              </p:nvSpPr>
              <p:spPr>
                <a:xfrm flipH="1">
                  <a:off x="8685973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1" name="Google Shape;4281;p24"/>
                <p:cNvSpPr/>
                <p:nvPr/>
              </p:nvSpPr>
              <p:spPr>
                <a:xfrm flipH="1">
                  <a:off x="8685973" y="4107344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2" name="Google Shape;4282;p24"/>
                <p:cNvSpPr/>
                <p:nvPr/>
              </p:nvSpPr>
              <p:spPr>
                <a:xfrm flipH="1">
                  <a:off x="8685973" y="4192329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3" name="Google Shape;4283;p24"/>
                <p:cNvSpPr/>
                <p:nvPr/>
              </p:nvSpPr>
              <p:spPr>
                <a:xfrm flipH="1">
                  <a:off x="8080438" y="3501811"/>
                  <a:ext cx="95649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4" name="Google Shape;4284;p24"/>
                <p:cNvSpPr/>
                <p:nvPr/>
              </p:nvSpPr>
              <p:spPr>
                <a:xfrm flipH="1">
                  <a:off x="8335399" y="3501811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5" name="Google Shape;4285;p24"/>
                <p:cNvSpPr/>
                <p:nvPr/>
              </p:nvSpPr>
              <p:spPr>
                <a:xfrm flipH="1">
                  <a:off x="8431015" y="3501811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6" name="Google Shape;4286;p24"/>
                <p:cNvSpPr/>
                <p:nvPr/>
              </p:nvSpPr>
              <p:spPr>
                <a:xfrm flipH="1">
                  <a:off x="8505377" y="3501811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7" name="Google Shape;4287;p24"/>
                <p:cNvSpPr/>
                <p:nvPr/>
              </p:nvSpPr>
              <p:spPr>
                <a:xfrm flipH="1">
                  <a:off x="8590359" y="3501811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88" name="Google Shape;4288;p24"/>
            <p:cNvGrpSpPr/>
            <p:nvPr/>
          </p:nvGrpSpPr>
          <p:grpSpPr>
            <a:xfrm>
              <a:off x="414191" y="3387487"/>
              <a:ext cx="636299" cy="675799"/>
              <a:chOff x="6163859" y="4325295"/>
              <a:chExt cx="1007280" cy="1069810"/>
            </a:xfrm>
          </p:grpSpPr>
          <p:sp>
            <p:nvSpPr>
              <p:cNvPr id="4289" name="Google Shape;4289;p24"/>
              <p:cNvSpPr/>
              <p:nvPr/>
            </p:nvSpPr>
            <p:spPr>
              <a:xfrm>
                <a:off x="6719586" y="5332558"/>
                <a:ext cx="62541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24"/>
              <p:cNvSpPr/>
              <p:nvPr/>
            </p:nvSpPr>
            <p:spPr>
              <a:xfrm>
                <a:off x="6670963" y="5332558"/>
                <a:ext cx="48644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24"/>
              <p:cNvSpPr/>
              <p:nvPr/>
            </p:nvSpPr>
            <p:spPr>
              <a:xfrm>
                <a:off x="6615387" y="5332558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24"/>
              <p:cNvSpPr/>
              <p:nvPr/>
            </p:nvSpPr>
            <p:spPr>
              <a:xfrm>
                <a:off x="6552862" y="5332558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24"/>
              <p:cNvSpPr/>
              <p:nvPr/>
            </p:nvSpPr>
            <p:spPr>
              <a:xfrm>
                <a:off x="6719586" y="5276982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24"/>
              <p:cNvSpPr/>
              <p:nvPr/>
            </p:nvSpPr>
            <p:spPr>
              <a:xfrm>
                <a:off x="6670963" y="5276982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5" name="Google Shape;4295;p24"/>
              <p:cNvSpPr/>
              <p:nvPr/>
            </p:nvSpPr>
            <p:spPr>
              <a:xfrm>
                <a:off x="6615387" y="5276982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6" name="Google Shape;4296;p24"/>
              <p:cNvSpPr/>
              <p:nvPr/>
            </p:nvSpPr>
            <p:spPr>
              <a:xfrm>
                <a:off x="6552862" y="5276982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24"/>
              <p:cNvSpPr/>
              <p:nvPr/>
            </p:nvSpPr>
            <p:spPr>
              <a:xfrm>
                <a:off x="6719586" y="5221411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24"/>
              <p:cNvSpPr/>
              <p:nvPr/>
            </p:nvSpPr>
            <p:spPr>
              <a:xfrm>
                <a:off x="6670963" y="5221411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24"/>
              <p:cNvSpPr/>
              <p:nvPr/>
            </p:nvSpPr>
            <p:spPr>
              <a:xfrm>
                <a:off x="6615387" y="522141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24"/>
              <p:cNvSpPr/>
              <p:nvPr/>
            </p:nvSpPr>
            <p:spPr>
              <a:xfrm>
                <a:off x="6552862" y="5221411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24"/>
              <p:cNvSpPr/>
              <p:nvPr/>
            </p:nvSpPr>
            <p:spPr>
              <a:xfrm>
                <a:off x="6719586" y="5165834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24"/>
              <p:cNvSpPr/>
              <p:nvPr/>
            </p:nvSpPr>
            <p:spPr>
              <a:xfrm>
                <a:off x="6670963" y="5165834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3" name="Google Shape;4303;p24"/>
              <p:cNvSpPr/>
              <p:nvPr/>
            </p:nvSpPr>
            <p:spPr>
              <a:xfrm>
                <a:off x="6615387" y="5165834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4" name="Google Shape;4304;p24"/>
              <p:cNvSpPr/>
              <p:nvPr/>
            </p:nvSpPr>
            <p:spPr>
              <a:xfrm>
                <a:off x="6552862" y="5165834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24"/>
              <p:cNvSpPr/>
              <p:nvPr/>
            </p:nvSpPr>
            <p:spPr>
              <a:xfrm>
                <a:off x="6719586" y="5110263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24"/>
              <p:cNvSpPr/>
              <p:nvPr/>
            </p:nvSpPr>
            <p:spPr>
              <a:xfrm>
                <a:off x="6670963" y="5110263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24"/>
              <p:cNvSpPr/>
              <p:nvPr/>
            </p:nvSpPr>
            <p:spPr>
              <a:xfrm>
                <a:off x="6615387" y="5110263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8" name="Google Shape;4308;p24"/>
              <p:cNvSpPr/>
              <p:nvPr/>
            </p:nvSpPr>
            <p:spPr>
              <a:xfrm>
                <a:off x="6552862" y="5110263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9" name="Google Shape;4309;p24"/>
              <p:cNvSpPr/>
              <p:nvPr/>
            </p:nvSpPr>
            <p:spPr>
              <a:xfrm>
                <a:off x="6837677" y="5054691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24"/>
              <p:cNvSpPr/>
              <p:nvPr/>
            </p:nvSpPr>
            <p:spPr>
              <a:xfrm>
                <a:off x="6782101" y="505469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1" name="Google Shape;4311;p24"/>
              <p:cNvSpPr/>
              <p:nvPr/>
            </p:nvSpPr>
            <p:spPr>
              <a:xfrm>
                <a:off x="6719586" y="5054691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24"/>
              <p:cNvSpPr/>
              <p:nvPr/>
            </p:nvSpPr>
            <p:spPr>
              <a:xfrm>
                <a:off x="6670963" y="5054691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24"/>
              <p:cNvSpPr/>
              <p:nvPr/>
            </p:nvSpPr>
            <p:spPr>
              <a:xfrm>
                <a:off x="6615387" y="505469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24"/>
              <p:cNvSpPr/>
              <p:nvPr/>
            </p:nvSpPr>
            <p:spPr>
              <a:xfrm>
                <a:off x="6552862" y="5054691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24"/>
              <p:cNvSpPr/>
              <p:nvPr/>
            </p:nvSpPr>
            <p:spPr>
              <a:xfrm>
                <a:off x="6504240" y="5054691"/>
                <a:ext cx="48649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24"/>
              <p:cNvSpPr/>
              <p:nvPr/>
            </p:nvSpPr>
            <p:spPr>
              <a:xfrm>
                <a:off x="6448669" y="5054691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24"/>
              <p:cNvSpPr/>
              <p:nvPr/>
            </p:nvSpPr>
            <p:spPr>
              <a:xfrm>
                <a:off x="6386148" y="5054691"/>
                <a:ext cx="62546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24"/>
              <p:cNvSpPr/>
              <p:nvPr/>
            </p:nvSpPr>
            <p:spPr>
              <a:xfrm>
                <a:off x="6837677" y="499911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24"/>
              <p:cNvSpPr/>
              <p:nvPr/>
            </p:nvSpPr>
            <p:spPr>
              <a:xfrm>
                <a:off x="6615387" y="4999115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24"/>
              <p:cNvSpPr/>
              <p:nvPr/>
            </p:nvSpPr>
            <p:spPr>
              <a:xfrm>
                <a:off x="6386148" y="4999115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24"/>
              <p:cNvSpPr/>
              <p:nvPr/>
            </p:nvSpPr>
            <p:spPr>
              <a:xfrm>
                <a:off x="6837677" y="4943544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2" name="Google Shape;4322;p24"/>
              <p:cNvSpPr/>
              <p:nvPr/>
            </p:nvSpPr>
            <p:spPr>
              <a:xfrm>
                <a:off x="6615387" y="4943544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3" name="Google Shape;4323;p24"/>
              <p:cNvSpPr/>
              <p:nvPr/>
            </p:nvSpPr>
            <p:spPr>
              <a:xfrm>
                <a:off x="6386148" y="4943544"/>
                <a:ext cx="62546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24"/>
              <p:cNvSpPr/>
              <p:nvPr/>
            </p:nvSpPr>
            <p:spPr>
              <a:xfrm>
                <a:off x="6837677" y="4887972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24"/>
              <p:cNvSpPr/>
              <p:nvPr/>
            </p:nvSpPr>
            <p:spPr>
              <a:xfrm>
                <a:off x="6615387" y="4887972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24"/>
              <p:cNvSpPr/>
              <p:nvPr/>
            </p:nvSpPr>
            <p:spPr>
              <a:xfrm>
                <a:off x="6386148" y="4887972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24"/>
              <p:cNvSpPr/>
              <p:nvPr/>
            </p:nvSpPr>
            <p:spPr>
              <a:xfrm>
                <a:off x="7059967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24"/>
              <p:cNvSpPr/>
              <p:nvPr/>
            </p:nvSpPr>
            <p:spPr>
              <a:xfrm>
                <a:off x="7004396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24"/>
              <p:cNvSpPr/>
              <p:nvPr/>
            </p:nvSpPr>
            <p:spPr>
              <a:xfrm>
                <a:off x="6948824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24"/>
              <p:cNvSpPr/>
              <p:nvPr/>
            </p:nvSpPr>
            <p:spPr>
              <a:xfrm>
                <a:off x="6893248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24"/>
              <p:cNvSpPr/>
              <p:nvPr/>
            </p:nvSpPr>
            <p:spPr>
              <a:xfrm>
                <a:off x="6837677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24"/>
              <p:cNvSpPr/>
              <p:nvPr/>
            </p:nvSpPr>
            <p:spPr>
              <a:xfrm>
                <a:off x="6782101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24"/>
              <p:cNvSpPr/>
              <p:nvPr/>
            </p:nvSpPr>
            <p:spPr>
              <a:xfrm>
                <a:off x="6719586" y="4832401"/>
                <a:ext cx="62541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4" name="Google Shape;4334;p24"/>
              <p:cNvSpPr/>
              <p:nvPr/>
            </p:nvSpPr>
            <p:spPr>
              <a:xfrm>
                <a:off x="6670963" y="4832401"/>
                <a:ext cx="48644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24"/>
              <p:cNvSpPr/>
              <p:nvPr/>
            </p:nvSpPr>
            <p:spPr>
              <a:xfrm>
                <a:off x="6615387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6" name="Google Shape;4336;p24"/>
              <p:cNvSpPr/>
              <p:nvPr/>
            </p:nvSpPr>
            <p:spPr>
              <a:xfrm>
                <a:off x="6552862" y="4832401"/>
                <a:ext cx="62552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24"/>
              <p:cNvSpPr/>
              <p:nvPr/>
            </p:nvSpPr>
            <p:spPr>
              <a:xfrm>
                <a:off x="6504240" y="4832401"/>
                <a:ext cx="48649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24"/>
              <p:cNvSpPr/>
              <p:nvPr/>
            </p:nvSpPr>
            <p:spPr>
              <a:xfrm>
                <a:off x="6448669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24"/>
              <p:cNvSpPr/>
              <p:nvPr/>
            </p:nvSpPr>
            <p:spPr>
              <a:xfrm>
                <a:off x="6386148" y="4832401"/>
                <a:ext cx="62546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24"/>
              <p:cNvSpPr/>
              <p:nvPr/>
            </p:nvSpPr>
            <p:spPr>
              <a:xfrm>
                <a:off x="6337521" y="4832401"/>
                <a:ext cx="48649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24"/>
              <p:cNvSpPr/>
              <p:nvPr/>
            </p:nvSpPr>
            <p:spPr>
              <a:xfrm>
                <a:off x="6281950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24"/>
              <p:cNvSpPr/>
              <p:nvPr/>
            </p:nvSpPr>
            <p:spPr>
              <a:xfrm>
                <a:off x="6219430" y="4832401"/>
                <a:ext cx="62546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24"/>
              <p:cNvSpPr/>
              <p:nvPr/>
            </p:nvSpPr>
            <p:spPr>
              <a:xfrm>
                <a:off x="7059967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24"/>
              <p:cNvSpPr/>
              <p:nvPr/>
            </p:nvSpPr>
            <p:spPr>
              <a:xfrm>
                <a:off x="7004396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24"/>
              <p:cNvSpPr/>
              <p:nvPr/>
            </p:nvSpPr>
            <p:spPr>
              <a:xfrm>
                <a:off x="6948824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24"/>
              <p:cNvSpPr/>
              <p:nvPr/>
            </p:nvSpPr>
            <p:spPr>
              <a:xfrm>
                <a:off x="6893248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24"/>
              <p:cNvSpPr/>
              <p:nvPr/>
            </p:nvSpPr>
            <p:spPr>
              <a:xfrm>
                <a:off x="6837677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24"/>
              <p:cNvSpPr/>
              <p:nvPr/>
            </p:nvSpPr>
            <p:spPr>
              <a:xfrm>
                <a:off x="6782101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9" name="Google Shape;4349;p24"/>
              <p:cNvSpPr/>
              <p:nvPr/>
            </p:nvSpPr>
            <p:spPr>
              <a:xfrm>
                <a:off x="6719586" y="4769881"/>
                <a:ext cx="62541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0" name="Google Shape;4350;p24"/>
              <p:cNvSpPr/>
              <p:nvPr/>
            </p:nvSpPr>
            <p:spPr>
              <a:xfrm>
                <a:off x="6670963" y="4769881"/>
                <a:ext cx="48644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1" name="Google Shape;4351;p24"/>
              <p:cNvSpPr/>
              <p:nvPr/>
            </p:nvSpPr>
            <p:spPr>
              <a:xfrm>
                <a:off x="6615387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2" name="Google Shape;4352;p24"/>
              <p:cNvSpPr/>
              <p:nvPr/>
            </p:nvSpPr>
            <p:spPr>
              <a:xfrm>
                <a:off x="6552862" y="4769881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3" name="Google Shape;4353;p24"/>
              <p:cNvSpPr/>
              <p:nvPr/>
            </p:nvSpPr>
            <p:spPr>
              <a:xfrm>
                <a:off x="6504240" y="4769881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4" name="Google Shape;4354;p24"/>
              <p:cNvSpPr/>
              <p:nvPr/>
            </p:nvSpPr>
            <p:spPr>
              <a:xfrm>
                <a:off x="6448669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5" name="Google Shape;4355;p24"/>
              <p:cNvSpPr/>
              <p:nvPr/>
            </p:nvSpPr>
            <p:spPr>
              <a:xfrm>
                <a:off x="6386148" y="4769881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6" name="Google Shape;4356;p24"/>
              <p:cNvSpPr/>
              <p:nvPr/>
            </p:nvSpPr>
            <p:spPr>
              <a:xfrm>
                <a:off x="6337521" y="4769881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24"/>
              <p:cNvSpPr/>
              <p:nvPr/>
            </p:nvSpPr>
            <p:spPr>
              <a:xfrm>
                <a:off x="6281950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24"/>
              <p:cNvSpPr/>
              <p:nvPr/>
            </p:nvSpPr>
            <p:spPr>
              <a:xfrm>
                <a:off x="6219430" y="4769881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24"/>
              <p:cNvSpPr/>
              <p:nvPr/>
            </p:nvSpPr>
            <p:spPr>
              <a:xfrm>
                <a:off x="7059967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24"/>
              <p:cNvSpPr/>
              <p:nvPr/>
            </p:nvSpPr>
            <p:spPr>
              <a:xfrm>
                <a:off x="7004396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24"/>
              <p:cNvSpPr/>
              <p:nvPr/>
            </p:nvSpPr>
            <p:spPr>
              <a:xfrm>
                <a:off x="6948824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24"/>
              <p:cNvSpPr/>
              <p:nvPr/>
            </p:nvSpPr>
            <p:spPr>
              <a:xfrm>
                <a:off x="6893248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24"/>
              <p:cNvSpPr/>
              <p:nvPr/>
            </p:nvSpPr>
            <p:spPr>
              <a:xfrm>
                <a:off x="6837677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24"/>
              <p:cNvSpPr/>
              <p:nvPr/>
            </p:nvSpPr>
            <p:spPr>
              <a:xfrm>
                <a:off x="6782101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24"/>
              <p:cNvSpPr/>
              <p:nvPr/>
            </p:nvSpPr>
            <p:spPr>
              <a:xfrm>
                <a:off x="6719586" y="4721253"/>
                <a:ext cx="62541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6" name="Google Shape;4366;p24"/>
              <p:cNvSpPr/>
              <p:nvPr/>
            </p:nvSpPr>
            <p:spPr>
              <a:xfrm>
                <a:off x="6670963" y="4721253"/>
                <a:ext cx="48644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7" name="Google Shape;4367;p24"/>
              <p:cNvSpPr/>
              <p:nvPr/>
            </p:nvSpPr>
            <p:spPr>
              <a:xfrm>
                <a:off x="6615387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8" name="Google Shape;4368;p24"/>
              <p:cNvSpPr/>
              <p:nvPr/>
            </p:nvSpPr>
            <p:spPr>
              <a:xfrm>
                <a:off x="6552862" y="4721253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9" name="Google Shape;4369;p24"/>
              <p:cNvSpPr/>
              <p:nvPr/>
            </p:nvSpPr>
            <p:spPr>
              <a:xfrm>
                <a:off x="6504240" y="4721253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24"/>
              <p:cNvSpPr/>
              <p:nvPr/>
            </p:nvSpPr>
            <p:spPr>
              <a:xfrm>
                <a:off x="6448669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24"/>
              <p:cNvSpPr/>
              <p:nvPr/>
            </p:nvSpPr>
            <p:spPr>
              <a:xfrm>
                <a:off x="6386148" y="4721253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24"/>
              <p:cNvSpPr/>
              <p:nvPr/>
            </p:nvSpPr>
            <p:spPr>
              <a:xfrm>
                <a:off x="6337521" y="4721253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24"/>
              <p:cNvSpPr/>
              <p:nvPr/>
            </p:nvSpPr>
            <p:spPr>
              <a:xfrm>
                <a:off x="6281950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24"/>
              <p:cNvSpPr/>
              <p:nvPr/>
            </p:nvSpPr>
            <p:spPr>
              <a:xfrm>
                <a:off x="6219430" y="4721253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24"/>
              <p:cNvSpPr/>
              <p:nvPr/>
            </p:nvSpPr>
            <p:spPr>
              <a:xfrm>
                <a:off x="7059967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24"/>
              <p:cNvSpPr/>
              <p:nvPr/>
            </p:nvSpPr>
            <p:spPr>
              <a:xfrm>
                <a:off x="7004396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24"/>
              <p:cNvSpPr/>
              <p:nvPr/>
            </p:nvSpPr>
            <p:spPr>
              <a:xfrm>
                <a:off x="6948824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24"/>
              <p:cNvSpPr/>
              <p:nvPr/>
            </p:nvSpPr>
            <p:spPr>
              <a:xfrm>
                <a:off x="6893248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24"/>
              <p:cNvSpPr/>
              <p:nvPr/>
            </p:nvSpPr>
            <p:spPr>
              <a:xfrm>
                <a:off x="6837677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24"/>
              <p:cNvSpPr/>
              <p:nvPr/>
            </p:nvSpPr>
            <p:spPr>
              <a:xfrm>
                <a:off x="6782101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24"/>
              <p:cNvSpPr/>
              <p:nvPr/>
            </p:nvSpPr>
            <p:spPr>
              <a:xfrm>
                <a:off x="6719586" y="4665677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24"/>
              <p:cNvSpPr/>
              <p:nvPr/>
            </p:nvSpPr>
            <p:spPr>
              <a:xfrm>
                <a:off x="6670963" y="4665677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24"/>
              <p:cNvSpPr/>
              <p:nvPr/>
            </p:nvSpPr>
            <p:spPr>
              <a:xfrm>
                <a:off x="6615387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24"/>
              <p:cNvSpPr/>
              <p:nvPr/>
            </p:nvSpPr>
            <p:spPr>
              <a:xfrm>
                <a:off x="6552862" y="4665677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24"/>
              <p:cNvSpPr/>
              <p:nvPr/>
            </p:nvSpPr>
            <p:spPr>
              <a:xfrm>
                <a:off x="6504240" y="4665677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24"/>
              <p:cNvSpPr/>
              <p:nvPr/>
            </p:nvSpPr>
            <p:spPr>
              <a:xfrm>
                <a:off x="6448669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24"/>
              <p:cNvSpPr/>
              <p:nvPr/>
            </p:nvSpPr>
            <p:spPr>
              <a:xfrm>
                <a:off x="6386148" y="4665677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24"/>
              <p:cNvSpPr/>
              <p:nvPr/>
            </p:nvSpPr>
            <p:spPr>
              <a:xfrm>
                <a:off x="6337521" y="4665677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24"/>
              <p:cNvSpPr/>
              <p:nvPr/>
            </p:nvSpPr>
            <p:spPr>
              <a:xfrm>
                <a:off x="6281950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24"/>
              <p:cNvSpPr/>
              <p:nvPr/>
            </p:nvSpPr>
            <p:spPr>
              <a:xfrm>
                <a:off x="6219430" y="4665677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24"/>
              <p:cNvSpPr/>
              <p:nvPr/>
            </p:nvSpPr>
            <p:spPr>
              <a:xfrm>
                <a:off x="7059967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24"/>
              <p:cNvSpPr/>
              <p:nvPr/>
            </p:nvSpPr>
            <p:spPr>
              <a:xfrm>
                <a:off x="7004396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24"/>
              <p:cNvSpPr/>
              <p:nvPr/>
            </p:nvSpPr>
            <p:spPr>
              <a:xfrm>
                <a:off x="6948824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24"/>
              <p:cNvSpPr/>
              <p:nvPr/>
            </p:nvSpPr>
            <p:spPr>
              <a:xfrm>
                <a:off x="6893248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24"/>
              <p:cNvSpPr/>
              <p:nvPr/>
            </p:nvSpPr>
            <p:spPr>
              <a:xfrm>
                <a:off x="6837677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24"/>
              <p:cNvSpPr/>
              <p:nvPr/>
            </p:nvSpPr>
            <p:spPr>
              <a:xfrm>
                <a:off x="6782101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24"/>
              <p:cNvSpPr/>
              <p:nvPr/>
            </p:nvSpPr>
            <p:spPr>
              <a:xfrm>
                <a:off x="6719586" y="4603162"/>
                <a:ext cx="62541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24"/>
              <p:cNvSpPr/>
              <p:nvPr/>
            </p:nvSpPr>
            <p:spPr>
              <a:xfrm>
                <a:off x="6670963" y="4603162"/>
                <a:ext cx="48644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24"/>
              <p:cNvSpPr/>
              <p:nvPr/>
            </p:nvSpPr>
            <p:spPr>
              <a:xfrm>
                <a:off x="6615387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24"/>
              <p:cNvSpPr/>
              <p:nvPr/>
            </p:nvSpPr>
            <p:spPr>
              <a:xfrm>
                <a:off x="6552862" y="4603162"/>
                <a:ext cx="62552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24"/>
              <p:cNvSpPr/>
              <p:nvPr/>
            </p:nvSpPr>
            <p:spPr>
              <a:xfrm>
                <a:off x="6504240" y="4603162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24"/>
              <p:cNvSpPr/>
              <p:nvPr/>
            </p:nvSpPr>
            <p:spPr>
              <a:xfrm>
                <a:off x="6448669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24"/>
              <p:cNvSpPr/>
              <p:nvPr/>
            </p:nvSpPr>
            <p:spPr>
              <a:xfrm>
                <a:off x="6386148" y="4603162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24"/>
              <p:cNvSpPr/>
              <p:nvPr/>
            </p:nvSpPr>
            <p:spPr>
              <a:xfrm>
                <a:off x="6337521" y="4603162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24"/>
              <p:cNvSpPr/>
              <p:nvPr/>
            </p:nvSpPr>
            <p:spPr>
              <a:xfrm>
                <a:off x="6281950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24"/>
              <p:cNvSpPr/>
              <p:nvPr/>
            </p:nvSpPr>
            <p:spPr>
              <a:xfrm>
                <a:off x="6219430" y="4603162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24"/>
              <p:cNvSpPr/>
              <p:nvPr/>
            </p:nvSpPr>
            <p:spPr>
              <a:xfrm>
                <a:off x="7059967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24"/>
              <p:cNvSpPr/>
              <p:nvPr/>
            </p:nvSpPr>
            <p:spPr>
              <a:xfrm>
                <a:off x="7004396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24"/>
              <p:cNvSpPr/>
              <p:nvPr/>
            </p:nvSpPr>
            <p:spPr>
              <a:xfrm>
                <a:off x="6948824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24"/>
              <p:cNvSpPr/>
              <p:nvPr/>
            </p:nvSpPr>
            <p:spPr>
              <a:xfrm>
                <a:off x="6893248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24"/>
              <p:cNvSpPr/>
              <p:nvPr/>
            </p:nvSpPr>
            <p:spPr>
              <a:xfrm>
                <a:off x="6837677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24"/>
              <p:cNvSpPr/>
              <p:nvPr/>
            </p:nvSpPr>
            <p:spPr>
              <a:xfrm>
                <a:off x="6782101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24"/>
              <p:cNvSpPr/>
              <p:nvPr/>
            </p:nvSpPr>
            <p:spPr>
              <a:xfrm>
                <a:off x="6719586" y="4554534"/>
                <a:ext cx="62541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24"/>
              <p:cNvSpPr/>
              <p:nvPr/>
            </p:nvSpPr>
            <p:spPr>
              <a:xfrm>
                <a:off x="6670963" y="4554534"/>
                <a:ext cx="48644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24"/>
              <p:cNvSpPr/>
              <p:nvPr/>
            </p:nvSpPr>
            <p:spPr>
              <a:xfrm>
                <a:off x="6615387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24"/>
              <p:cNvSpPr/>
              <p:nvPr/>
            </p:nvSpPr>
            <p:spPr>
              <a:xfrm>
                <a:off x="6552862" y="4554534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24"/>
              <p:cNvSpPr/>
              <p:nvPr/>
            </p:nvSpPr>
            <p:spPr>
              <a:xfrm>
                <a:off x="6504240" y="4554534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24"/>
              <p:cNvSpPr/>
              <p:nvPr/>
            </p:nvSpPr>
            <p:spPr>
              <a:xfrm>
                <a:off x="6448669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24"/>
              <p:cNvSpPr/>
              <p:nvPr/>
            </p:nvSpPr>
            <p:spPr>
              <a:xfrm>
                <a:off x="6386148" y="4554534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24"/>
              <p:cNvSpPr/>
              <p:nvPr/>
            </p:nvSpPr>
            <p:spPr>
              <a:xfrm>
                <a:off x="6337521" y="4554534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24"/>
              <p:cNvSpPr/>
              <p:nvPr/>
            </p:nvSpPr>
            <p:spPr>
              <a:xfrm>
                <a:off x="6281950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24"/>
              <p:cNvSpPr/>
              <p:nvPr/>
            </p:nvSpPr>
            <p:spPr>
              <a:xfrm>
                <a:off x="6219430" y="4554534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24"/>
              <p:cNvSpPr/>
              <p:nvPr/>
            </p:nvSpPr>
            <p:spPr>
              <a:xfrm>
                <a:off x="7059967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24"/>
              <p:cNvSpPr/>
              <p:nvPr/>
            </p:nvSpPr>
            <p:spPr>
              <a:xfrm>
                <a:off x="7115543" y="477682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24"/>
              <p:cNvSpPr/>
              <p:nvPr/>
            </p:nvSpPr>
            <p:spPr>
              <a:xfrm>
                <a:off x="7115543" y="4728197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24"/>
              <p:cNvSpPr/>
              <p:nvPr/>
            </p:nvSpPr>
            <p:spPr>
              <a:xfrm>
                <a:off x="7115543" y="466567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24"/>
              <p:cNvSpPr/>
              <p:nvPr/>
            </p:nvSpPr>
            <p:spPr>
              <a:xfrm>
                <a:off x="7115543" y="4610106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24"/>
              <p:cNvSpPr/>
              <p:nvPr/>
            </p:nvSpPr>
            <p:spPr>
              <a:xfrm>
                <a:off x="7115543" y="4561478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24"/>
              <p:cNvSpPr/>
              <p:nvPr/>
            </p:nvSpPr>
            <p:spPr>
              <a:xfrm>
                <a:off x="7004396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24"/>
              <p:cNvSpPr/>
              <p:nvPr/>
            </p:nvSpPr>
            <p:spPr>
              <a:xfrm>
                <a:off x="6948824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24"/>
              <p:cNvSpPr/>
              <p:nvPr/>
            </p:nvSpPr>
            <p:spPr>
              <a:xfrm>
                <a:off x="6893248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24"/>
              <p:cNvSpPr/>
              <p:nvPr/>
            </p:nvSpPr>
            <p:spPr>
              <a:xfrm>
                <a:off x="6837677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24"/>
              <p:cNvSpPr/>
              <p:nvPr/>
            </p:nvSpPr>
            <p:spPr>
              <a:xfrm>
                <a:off x="6782101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24"/>
              <p:cNvSpPr/>
              <p:nvPr/>
            </p:nvSpPr>
            <p:spPr>
              <a:xfrm>
                <a:off x="6719586" y="4498958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24"/>
              <p:cNvSpPr/>
              <p:nvPr/>
            </p:nvSpPr>
            <p:spPr>
              <a:xfrm>
                <a:off x="6670963" y="4498958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24"/>
              <p:cNvSpPr/>
              <p:nvPr/>
            </p:nvSpPr>
            <p:spPr>
              <a:xfrm>
                <a:off x="6615387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24"/>
              <p:cNvSpPr/>
              <p:nvPr/>
            </p:nvSpPr>
            <p:spPr>
              <a:xfrm>
                <a:off x="6552862" y="4498958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24"/>
              <p:cNvSpPr/>
              <p:nvPr/>
            </p:nvSpPr>
            <p:spPr>
              <a:xfrm>
                <a:off x="6504240" y="4498958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24"/>
              <p:cNvSpPr/>
              <p:nvPr/>
            </p:nvSpPr>
            <p:spPr>
              <a:xfrm>
                <a:off x="6448669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24"/>
              <p:cNvSpPr/>
              <p:nvPr/>
            </p:nvSpPr>
            <p:spPr>
              <a:xfrm>
                <a:off x="6386148" y="4498958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24"/>
              <p:cNvSpPr/>
              <p:nvPr/>
            </p:nvSpPr>
            <p:spPr>
              <a:xfrm>
                <a:off x="6337521" y="4498958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24"/>
              <p:cNvSpPr/>
              <p:nvPr/>
            </p:nvSpPr>
            <p:spPr>
              <a:xfrm>
                <a:off x="6281950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24"/>
              <p:cNvSpPr/>
              <p:nvPr/>
            </p:nvSpPr>
            <p:spPr>
              <a:xfrm>
                <a:off x="6219430" y="4498958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24"/>
              <p:cNvSpPr/>
              <p:nvPr/>
            </p:nvSpPr>
            <p:spPr>
              <a:xfrm>
                <a:off x="6552862" y="4436437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24"/>
              <p:cNvSpPr/>
              <p:nvPr/>
            </p:nvSpPr>
            <p:spPr>
              <a:xfrm>
                <a:off x="6504240" y="4436437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24"/>
              <p:cNvSpPr/>
              <p:nvPr/>
            </p:nvSpPr>
            <p:spPr>
              <a:xfrm>
                <a:off x="6448669" y="443643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24"/>
              <p:cNvSpPr/>
              <p:nvPr/>
            </p:nvSpPr>
            <p:spPr>
              <a:xfrm>
                <a:off x="6386148" y="4436437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24"/>
              <p:cNvSpPr/>
              <p:nvPr/>
            </p:nvSpPr>
            <p:spPr>
              <a:xfrm>
                <a:off x="6337521" y="4436437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24"/>
              <p:cNvSpPr/>
              <p:nvPr/>
            </p:nvSpPr>
            <p:spPr>
              <a:xfrm>
                <a:off x="6281950" y="443643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24"/>
              <p:cNvSpPr/>
              <p:nvPr/>
            </p:nvSpPr>
            <p:spPr>
              <a:xfrm>
                <a:off x="6219430" y="4436437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24"/>
              <p:cNvSpPr/>
              <p:nvPr/>
            </p:nvSpPr>
            <p:spPr>
              <a:xfrm>
                <a:off x="6552862" y="4387810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24"/>
              <p:cNvSpPr/>
              <p:nvPr/>
            </p:nvSpPr>
            <p:spPr>
              <a:xfrm>
                <a:off x="6504240" y="4387810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24"/>
              <p:cNvSpPr/>
              <p:nvPr/>
            </p:nvSpPr>
            <p:spPr>
              <a:xfrm>
                <a:off x="6448669" y="438781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24"/>
              <p:cNvSpPr/>
              <p:nvPr/>
            </p:nvSpPr>
            <p:spPr>
              <a:xfrm>
                <a:off x="6386148" y="4387810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24"/>
              <p:cNvSpPr/>
              <p:nvPr/>
            </p:nvSpPr>
            <p:spPr>
              <a:xfrm>
                <a:off x="6337521" y="4387810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24"/>
              <p:cNvSpPr/>
              <p:nvPr/>
            </p:nvSpPr>
            <p:spPr>
              <a:xfrm>
                <a:off x="6281950" y="438781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24"/>
              <p:cNvSpPr/>
              <p:nvPr/>
            </p:nvSpPr>
            <p:spPr>
              <a:xfrm>
                <a:off x="6219430" y="4387810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24"/>
              <p:cNvSpPr/>
              <p:nvPr/>
            </p:nvSpPr>
            <p:spPr>
              <a:xfrm>
                <a:off x="6163859" y="4387810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24"/>
              <p:cNvSpPr/>
              <p:nvPr/>
            </p:nvSpPr>
            <p:spPr>
              <a:xfrm>
                <a:off x="6163859" y="445033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24"/>
              <p:cNvSpPr/>
              <p:nvPr/>
            </p:nvSpPr>
            <p:spPr>
              <a:xfrm>
                <a:off x="6163859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24"/>
              <p:cNvSpPr/>
              <p:nvPr/>
            </p:nvSpPr>
            <p:spPr>
              <a:xfrm>
                <a:off x="6163859" y="4554534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24"/>
              <p:cNvSpPr/>
              <p:nvPr/>
            </p:nvSpPr>
            <p:spPr>
              <a:xfrm>
                <a:off x="6163859" y="4610106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24"/>
              <p:cNvSpPr/>
              <p:nvPr/>
            </p:nvSpPr>
            <p:spPr>
              <a:xfrm>
                <a:off x="6163859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24"/>
              <p:cNvSpPr/>
              <p:nvPr/>
            </p:nvSpPr>
            <p:spPr>
              <a:xfrm>
                <a:off x="6163859" y="4721253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24"/>
              <p:cNvSpPr/>
              <p:nvPr/>
            </p:nvSpPr>
            <p:spPr>
              <a:xfrm>
                <a:off x="6163859" y="477682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24"/>
              <p:cNvSpPr/>
              <p:nvPr/>
            </p:nvSpPr>
            <p:spPr>
              <a:xfrm>
                <a:off x="6552862" y="4325295"/>
                <a:ext cx="62552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24"/>
              <p:cNvSpPr/>
              <p:nvPr/>
            </p:nvSpPr>
            <p:spPr>
              <a:xfrm>
                <a:off x="6504240" y="4325295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24"/>
              <p:cNvSpPr/>
              <p:nvPr/>
            </p:nvSpPr>
            <p:spPr>
              <a:xfrm>
                <a:off x="6448669" y="4325295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24"/>
              <p:cNvSpPr/>
              <p:nvPr/>
            </p:nvSpPr>
            <p:spPr>
              <a:xfrm>
                <a:off x="6386148" y="4325295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24"/>
              <p:cNvSpPr/>
              <p:nvPr/>
            </p:nvSpPr>
            <p:spPr>
              <a:xfrm>
                <a:off x="6337521" y="4325295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24"/>
              <p:cNvSpPr/>
              <p:nvPr/>
            </p:nvSpPr>
            <p:spPr>
              <a:xfrm>
                <a:off x="6281950" y="4325295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24"/>
              <p:cNvSpPr/>
              <p:nvPr/>
            </p:nvSpPr>
            <p:spPr>
              <a:xfrm>
                <a:off x="6219430" y="4325295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73" name="Google Shape;4473;p24"/>
            <p:cNvGrpSpPr/>
            <p:nvPr/>
          </p:nvGrpSpPr>
          <p:grpSpPr>
            <a:xfrm flipH="1">
              <a:off x="0" y="1474590"/>
              <a:ext cx="9144000" cy="3853085"/>
              <a:chOff x="0" y="1474590"/>
              <a:chExt cx="9144000" cy="3853085"/>
            </a:xfrm>
          </p:grpSpPr>
          <p:sp>
            <p:nvSpPr>
              <p:cNvPr id="4474" name="Google Shape;4474;p24"/>
              <p:cNvSpPr/>
              <p:nvPr/>
            </p:nvSpPr>
            <p:spPr>
              <a:xfrm>
                <a:off x="0" y="4025575"/>
                <a:ext cx="91440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24"/>
              <p:cNvSpPr/>
              <p:nvPr/>
            </p:nvSpPr>
            <p:spPr>
              <a:xfrm>
                <a:off x="0" y="4598775"/>
                <a:ext cx="91440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24"/>
              <p:cNvSpPr/>
              <p:nvPr/>
            </p:nvSpPr>
            <p:spPr>
              <a:xfrm>
                <a:off x="0" y="4760675"/>
                <a:ext cx="9144000" cy="5670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24"/>
              <p:cNvSpPr/>
              <p:nvPr/>
            </p:nvSpPr>
            <p:spPr>
              <a:xfrm>
                <a:off x="0" y="1475275"/>
                <a:ext cx="16116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24"/>
              <p:cNvSpPr/>
              <p:nvPr/>
            </p:nvSpPr>
            <p:spPr>
              <a:xfrm>
                <a:off x="0" y="2048475"/>
                <a:ext cx="16116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24"/>
              <p:cNvSpPr/>
              <p:nvPr/>
            </p:nvSpPr>
            <p:spPr>
              <a:xfrm>
                <a:off x="0" y="2204175"/>
                <a:ext cx="1611600" cy="1821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80" name="Google Shape;4480;p24"/>
              <p:cNvGrpSpPr/>
              <p:nvPr/>
            </p:nvGrpSpPr>
            <p:grpSpPr>
              <a:xfrm>
                <a:off x="514651" y="1474590"/>
                <a:ext cx="582277" cy="2550888"/>
                <a:chOff x="573900" y="1154950"/>
                <a:chExt cx="538000" cy="2396100"/>
              </a:xfrm>
            </p:grpSpPr>
            <p:sp>
              <p:nvSpPr>
                <p:cNvPr id="4481" name="Google Shape;4481;p24"/>
                <p:cNvSpPr/>
                <p:nvPr/>
              </p:nvSpPr>
              <p:spPr>
                <a:xfrm>
                  <a:off x="5739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2" name="Google Shape;4482;p24"/>
                <p:cNvSpPr/>
                <p:nvPr/>
              </p:nvSpPr>
              <p:spPr>
                <a:xfrm>
                  <a:off x="10402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3" name="Google Shape;4483;p24"/>
                <p:cNvSpPr/>
                <p:nvPr/>
              </p:nvSpPr>
              <p:spPr>
                <a:xfrm>
                  <a:off x="595400" y="13773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4" name="Google Shape;4484;p24"/>
                <p:cNvSpPr/>
                <p:nvPr/>
              </p:nvSpPr>
              <p:spPr>
                <a:xfrm>
                  <a:off x="595400" y="17540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5" name="Google Shape;4485;p24"/>
                <p:cNvSpPr/>
                <p:nvPr/>
              </p:nvSpPr>
              <p:spPr>
                <a:xfrm>
                  <a:off x="613325" y="213063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6" name="Google Shape;4486;p24"/>
                <p:cNvSpPr/>
                <p:nvPr/>
              </p:nvSpPr>
              <p:spPr>
                <a:xfrm>
                  <a:off x="595400" y="250726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7" name="Google Shape;4487;p24"/>
                <p:cNvSpPr/>
                <p:nvPr/>
              </p:nvSpPr>
              <p:spPr>
                <a:xfrm>
                  <a:off x="595400" y="28838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8" name="Google Shape;4488;p24"/>
                <p:cNvSpPr/>
                <p:nvPr/>
              </p:nvSpPr>
              <p:spPr>
                <a:xfrm>
                  <a:off x="613325" y="32605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89" name="Google Shape;4489;p24"/>
            <p:cNvSpPr/>
            <p:nvPr/>
          </p:nvSpPr>
          <p:spPr>
            <a:xfrm>
              <a:off x="4159775" y="4005175"/>
              <a:ext cx="1250700" cy="1322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">
    <p:spTree>
      <p:nvGrpSpPr>
        <p:cNvPr id="1" name="Shape 4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1" name="Google Shape;4491;p25"/>
          <p:cNvGrpSpPr/>
          <p:nvPr/>
        </p:nvGrpSpPr>
        <p:grpSpPr>
          <a:xfrm flipH="1">
            <a:off x="8293513" y="2942503"/>
            <a:ext cx="1443946" cy="721968"/>
            <a:chOff x="311697" y="-12"/>
            <a:chExt cx="4437449" cy="2218709"/>
          </a:xfrm>
        </p:grpSpPr>
        <p:sp>
          <p:nvSpPr>
            <p:cNvPr id="4492" name="Google Shape;449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1" name="Google Shape;4821;p25"/>
          <p:cNvGrpSpPr/>
          <p:nvPr/>
        </p:nvGrpSpPr>
        <p:grpSpPr>
          <a:xfrm flipH="1">
            <a:off x="-1055437" y="935378"/>
            <a:ext cx="1443946" cy="721968"/>
            <a:chOff x="311697" y="-12"/>
            <a:chExt cx="4437449" cy="2218709"/>
          </a:xfrm>
        </p:grpSpPr>
        <p:sp>
          <p:nvSpPr>
            <p:cNvPr id="4822" name="Google Shape;482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1" name="Google Shape;5151;p25"/>
          <p:cNvGrpSpPr/>
          <p:nvPr/>
        </p:nvGrpSpPr>
        <p:grpSpPr>
          <a:xfrm flipH="1">
            <a:off x="4062359" y="461843"/>
            <a:ext cx="1019282" cy="509637"/>
            <a:chOff x="311697" y="-12"/>
            <a:chExt cx="4437449" cy="2218709"/>
          </a:xfrm>
        </p:grpSpPr>
        <p:sp>
          <p:nvSpPr>
            <p:cNvPr id="5152" name="Google Shape;515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4"/>
          <p:cNvSpPr txBox="1">
            <a:spLocks noGrp="1"/>
          </p:cNvSpPr>
          <p:nvPr>
            <p:ph type="body" idx="1"/>
          </p:nvPr>
        </p:nvSpPr>
        <p:spPr>
          <a:xfrm>
            <a:off x="778900" y="1013975"/>
            <a:ext cx="7072500" cy="3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32" name="Google Shape;732;p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5"/>
          <p:cNvSpPr txBox="1">
            <a:spLocks noGrp="1"/>
          </p:cNvSpPr>
          <p:nvPr>
            <p:ph type="subTitle" idx="1"/>
          </p:nvPr>
        </p:nvSpPr>
        <p:spPr>
          <a:xfrm>
            <a:off x="1524000" y="3286279"/>
            <a:ext cx="2743200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5"/>
          <p:cNvSpPr txBox="1">
            <a:spLocks noGrp="1"/>
          </p:cNvSpPr>
          <p:nvPr>
            <p:ph type="subTitle" idx="2"/>
          </p:nvPr>
        </p:nvSpPr>
        <p:spPr>
          <a:xfrm>
            <a:off x="1524000" y="3642360"/>
            <a:ext cx="2743200" cy="8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36" name="Google Shape;736;p5"/>
          <p:cNvSpPr txBox="1">
            <a:spLocks noGrp="1"/>
          </p:cNvSpPr>
          <p:nvPr>
            <p:ph type="subTitle" idx="3"/>
          </p:nvPr>
        </p:nvSpPr>
        <p:spPr>
          <a:xfrm>
            <a:off x="4876800" y="3286279"/>
            <a:ext cx="2743200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5"/>
          <p:cNvSpPr txBox="1">
            <a:spLocks noGrp="1"/>
          </p:cNvSpPr>
          <p:nvPr>
            <p:ph type="subTitle" idx="4"/>
          </p:nvPr>
        </p:nvSpPr>
        <p:spPr>
          <a:xfrm>
            <a:off x="4876800" y="3642360"/>
            <a:ext cx="2743200" cy="8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38" name="Google Shape;738;p5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6"/>
        </a:solidFill>
        <a:effectLst/>
      </p:bgPr>
    </p:bg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7"/>
          <p:cNvSpPr txBox="1">
            <a:spLocks noGrp="1"/>
          </p:cNvSpPr>
          <p:nvPr>
            <p:ph type="body" idx="1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marL="1371600" lvl="2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marL="1828800" lvl="3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marL="2286000" lvl="4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marL="2743200" lvl="5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marL="3200400" lvl="6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marL="3657600" lvl="7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marL="4114800" lvl="8" indent="-33020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43" name="Google Shape;743;p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5" name="Google Shape;745;p8"/>
          <p:cNvGrpSpPr/>
          <p:nvPr/>
        </p:nvGrpSpPr>
        <p:grpSpPr>
          <a:xfrm flipH="1">
            <a:off x="3794690" y="3966899"/>
            <a:ext cx="882039" cy="932704"/>
            <a:chOff x="7230575" y="3501811"/>
            <a:chExt cx="1540410" cy="1636035"/>
          </a:xfrm>
        </p:grpSpPr>
        <p:grpSp>
          <p:nvGrpSpPr>
            <p:cNvPr id="746" name="Google Shape;746;p8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747" name="Google Shape;747;p8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8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8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8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8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8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8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8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8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8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8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8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8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8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8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8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8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8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8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8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8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8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8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8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8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8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8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8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8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8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8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8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8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8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8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8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8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8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5" name="Google Shape;785;p8"/>
            <p:cNvSpPr/>
            <p:nvPr/>
          </p:nvSpPr>
          <p:spPr>
            <a:xfrm flipH="1">
              <a:off x="7315559" y="3767391"/>
              <a:ext cx="85020" cy="8502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8"/>
            <p:cNvSpPr/>
            <p:nvPr/>
          </p:nvSpPr>
          <p:spPr>
            <a:xfrm flipH="1">
              <a:off x="7655512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8"/>
            <p:cNvSpPr/>
            <p:nvPr/>
          </p:nvSpPr>
          <p:spPr>
            <a:xfrm flipH="1">
              <a:off x="8080438" y="3671779"/>
              <a:ext cx="95649" cy="95641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8"/>
            <p:cNvSpPr/>
            <p:nvPr/>
          </p:nvSpPr>
          <p:spPr>
            <a:xfrm flipH="1">
              <a:off x="8685973" y="3597414"/>
              <a:ext cx="85012" cy="95641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8"/>
            <p:cNvSpPr/>
            <p:nvPr/>
          </p:nvSpPr>
          <p:spPr>
            <a:xfrm flipH="1">
              <a:off x="8685973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8"/>
            <p:cNvSpPr/>
            <p:nvPr/>
          </p:nvSpPr>
          <p:spPr>
            <a:xfrm flipH="1">
              <a:off x="8176054" y="3501811"/>
              <a:ext cx="74390" cy="95633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8"/>
            <p:cNvSpPr/>
            <p:nvPr/>
          </p:nvSpPr>
          <p:spPr>
            <a:xfrm flipH="1">
              <a:off x="8250417" y="3501811"/>
              <a:ext cx="85012" cy="95633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2" name="Google Shape;792;p8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793" name="Google Shape;793;p8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8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8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8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8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8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8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8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8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8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8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8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8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8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8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8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8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8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8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8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8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8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8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8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8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8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8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8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8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8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8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8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8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8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8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8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8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8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8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8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8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8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8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8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8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8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8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8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8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8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8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8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8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8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8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8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8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8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8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8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8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8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8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8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8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8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8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8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8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8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8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8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8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8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8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8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8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8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8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8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8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8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8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8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8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8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8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8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8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8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8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8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8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8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8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8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8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8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8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8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8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8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8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8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8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8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8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8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8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8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8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8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8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8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8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8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8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8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8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8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8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8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8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8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8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8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8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8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8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8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8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8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8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8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8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8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8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8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8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2" name="Google Shape;932;p8"/>
          <p:cNvGrpSpPr/>
          <p:nvPr/>
        </p:nvGrpSpPr>
        <p:grpSpPr>
          <a:xfrm flipH="1">
            <a:off x="4772527" y="4289713"/>
            <a:ext cx="576768" cy="609899"/>
            <a:chOff x="6163859" y="4325295"/>
            <a:chExt cx="1007280" cy="1069810"/>
          </a:xfrm>
        </p:grpSpPr>
        <p:sp>
          <p:nvSpPr>
            <p:cNvPr id="933" name="Google Shape;933;p8"/>
            <p:cNvSpPr/>
            <p:nvPr/>
          </p:nvSpPr>
          <p:spPr>
            <a:xfrm>
              <a:off x="6719586" y="5332558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8"/>
            <p:cNvSpPr/>
            <p:nvPr/>
          </p:nvSpPr>
          <p:spPr>
            <a:xfrm>
              <a:off x="6670963" y="5332558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8"/>
            <p:cNvSpPr/>
            <p:nvPr/>
          </p:nvSpPr>
          <p:spPr>
            <a:xfrm>
              <a:off x="6615387" y="5332558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8"/>
            <p:cNvSpPr/>
            <p:nvPr/>
          </p:nvSpPr>
          <p:spPr>
            <a:xfrm>
              <a:off x="6552862" y="5332558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8"/>
            <p:cNvSpPr/>
            <p:nvPr/>
          </p:nvSpPr>
          <p:spPr>
            <a:xfrm>
              <a:off x="6719586" y="5276982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8"/>
            <p:cNvSpPr/>
            <p:nvPr/>
          </p:nvSpPr>
          <p:spPr>
            <a:xfrm>
              <a:off x="6670963" y="5276982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8"/>
            <p:cNvSpPr/>
            <p:nvPr/>
          </p:nvSpPr>
          <p:spPr>
            <a:xfrm>
              <a:off x="6615387" y="527698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8"/>
            <p:cNvSpPr/>
            <p:nvPr/>
          </p:nvSpPr>
          <p:spPr>
            <a:xfrm>
              <a:off x="6552862" y="5276982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8"/>
            <p:cNvSpPr/>
            <p:nvPr/>
          </p:nvSpPr>
          <p:spPr>
            <a:xfrm>
              <a:off x="6719586" y="522141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8"/>
            <p:cNvSpPr/>
            <p:nvPr/>
          </p:nvSpPr>
          <p:spPr>
            <a:xfrm>
              <a:off x="6670963" y="522141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8"/>
            <p:cNvSpPr/>
            <p:nvPr/>
          </p:nvSpPr>
          <p:spPr>
            <a:xfrm>
              <a:off x="6615387" y="522141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8"/>
            <p:cNvSpPr/>
            <p:nvPr/>
          </p:nvSpPr>
          <p:spPr>
            <a:xfrm>
              <a:off x="6552862" y="522141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8"/>
            <p:cNvSpPr/>
            <p:nvPr/>
          </p:nvSpPr>
          <p:spPr>
            <a:xfrm>
              <a:off x="6719586" y="5165834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8"/>
            <p:cNvSpPr/>
            <p:nvPr/>
          </p:nvSpPr>
          <p:spPr>
            <a:xfrm>
              <a:off x="6670963" y="5165834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8"/>
            <p:cNvSpPr/>
            <p:nvPr/>
          </p:nvSpPr>
          <p:spPr>
            <a:xfrm>
              <a:off x="6615387" y="5165834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8"/>
            <p:cNvSpPr/>
            <p:nvPr/>
          </p:nvSpPr>
          <p:spPr>
            <a:xfrm>
              <a:off x="6552862" y="5165834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8"/>
            <p:cNvSpPr/>
            <p:nvPr/>
          </p:nvSpPr>
          <p:spPr>
            <a:xfrm>
              <a:off x="6719586" y="5110263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8"/>
            <p:cNvSpPr/>
            <p:nvPr/>
          </p:nvSpPr>
          <p:spPr>
            <a:xfrm>
              <a:off x="6670963" y="5110263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8"/>
            <p:cNvSpPr/>
            <p:nvPr/>
          </p:nvSpPr>
          <p:spPr>
            <a:xfrm>
              <a:off x="6615387" y="5110263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8"/>
            <p:cNvSpPr/>
            <p:nvPr/>
          </p:nvSpPr>
          <p:spPr>
            <a:xfrm>
              <a:off x="6552862" y="5110263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8"/>
            <p:cNvSpPr/>
            <p:nvPr/>
          </p:nvSpPr>
          <p:spPr>
            <a:xfrm>
              <a:off x="6837677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8"/>
            <p:cNvSpPr/>
            <p:nvPr/>
          </p:nvSpPr>
          <p:spPr>
            <a:xfrm>
              <a:off x="6782101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8"/>
            <p:cNvSpPr/>
            <p:nvPr/>
          </p:nvSpPr>
          <p:spPr>
            <a:xfrm>
              <a:off x="6719586" y="505469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8"/>
            <p:cNvSpPr/>
            <p:nvPr/>
          </p:nvSpPr>
          <p:spPr>
            <a:xfrm>
              <a:off x="6670963" y="505469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8"/>
            <p:cNvSpPr/>
            <p:nvPr/>
          </p:nvSpPr>
          <p:spPr>
            <a:xfrm>
              <a:off x="6615387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8"/>
            <p:cNvSpPr/>
            <p:nvPr/>
          </p:nvSpPr>
          <p:spPr>
            <a:xfrm>
              <a:off x="6552862" y="505469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8"/>
            <p:cNvSpPr/>
            <p:nvPr/>
          </p:nvSpPr>
          <p:spPr>
            <a:xfrm>
              <a:off x="6504240" y="5054691"/>
              <a:ext cx="48649" cy="55595"/>
            </a:xfrm>
            <a:custGeom>
              <a:avLst/>
              <a:gdLst/>
              <a:ahLst/>
              <a:cxnLst/>
              <a:rect l="l" t="t" r="r" b="b"/>
              <a:pathLst>
                <a:path w="9525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8"/>
            <p:cNvSpPr/>
            <p:nvPr/>
          </p:nvSpPr>
          <p:spPr>
            <a:xfrm>
              <a:off x="6448669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8"/>
            <p:cNvSpPr/>
            <p:nvPr/>
          </p:nvSpPr>
          <p:spPr>
            <a:xfrm>
              <a:off x="6386148" y="5054691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8"/>
            <p:cNvSpPr/>
            <p:nvPr/>
          </p:nvSpPr>
          <p:spPr>
            <a:xfrm>
              <a:off x="6837677" y="499911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8"/>
            <p:cNvSpPr/>
            <p:nvPr/>
          </p:nvSpPr>
          <p:spPr>
            <a:xfrm>
              <a:off x="6615387" y="4999115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8"/>
            <p:cNvSpPr/>
            <p:nvPr/>
          </p:nvSpPr>
          <p:spPr>
            <a:xfrm>
              <a:off x="6386148" y="4999115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8"/>
            <p:cNvSpPr/>
            <p:nvPr/>
          </p:nvSpPr>
          <p:spPr>
            <a:xfrm>
              <a:off x="6837677" y="494354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8"/>
            <p:cNvSpPr/>
            <p:nvPr/>
          </p:nvSpPr>
          <p:spPr>
            <a:xfrm>
              <a:off x="6615387" y="4943544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8"/>
            <p:cNvSpPr/>
            <p:nvPr/>
          </p:nvSpPr>
          <p:spPr>
            <a:xfrm>
              <a:off x="6386148" y="4943544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8"/>
            <p:cNvSpPr/>
            <p:nvPr/>
          </p:nvSpPr>
          <p:spPr>
            <a:xfrm>
              <a:off x="6837677" y="4887972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8"/>
            <p:cNvSpPr/>
            <p:nvPr/>
          </p:nvSpPr>
          <p:spPr>
            <a:xfrm>
              <a:off x="6615387" y="488797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8"/>
            <p:cNvSpPr/>
            <p:nvPr/>
          </p:nvSpPr>
          <p:spPr>
            <a:xfrm>
              <a:off x="6386148" y="4887972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8"/>
            <p:cNvSpPr/>
            <p:nvPr/>
          </p:nvSpPr>
          <p:spPr>
            <a:xfrm>
              <a:off x="705996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8"/>
            <p:cNvSpPr/>
            <p:nvPr/>
          </p:nvSpPr>
          <p:spPr>
            <a:xfrm>
              <a:off x="7004396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8"/>
            <p:cNvSpPr/>
            <p:nvPr/>
          </p:nvSpPr>
          <p:spPr>
            <a:xfrm>
              <a:off x="6948824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8"/>
            <p:cNvSpPr/>
            <p:nvPr/>
          </p:nvSpPr>
          <p:spPr>
            <a:xfrm>
              <a:off x="6893248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8"/>
            <p:cNvSpPr/>
            <p:nvPr/>
          </p:nvSpPr>
          <p:spPr>
            <a:xfrm>
              <a:off x="6837677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8"/>
            <p:cNvSpPr/>
            <p:nvPr/>
          </p:nvSpPr>
          <p:spPr>
            <a:xfrm>
              <a:off x="6782101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8"/>
            <p:cNvSpPr/>
            <p:nvPr/>
          </p:nvSpPr>
          <p:spPr>
            <a:xfrm>
              <a:off x="6719586" y="4832401"/>
              <a:ext cx="62541" cy="55590"/>
            </a:xfrm>
            <a:custGeom>
              <a:avLst/>
              <a:gdLst/>
              <a:ahLst/>
              <a:cxnLst/>
              <a:rect l="l" t="t" r="r" b="b"/>
              <a:pathLst>
                <a:path w="1224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8"/>
            <p:cNvSpPr/>
            <p:nvPr/>
          </p:nvSpPr>
          <p:spPr>
            <a:xfrm>
              <a:off x="6670963" y="4832401"/>
              <a:ext cx="48644" cy="55590"/>
            </a:xfrm>
            <a:custGeom>
              <a:avLst/>
              <a:gdLst/>
              <a:ahLst/>
              <a:cxnLst/>
              <a:rect l="l" t="t" r="r" b="b"/>
              <a:pathLst>
                <a:path w="9524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8"/>
            <p:cNvSpPr/>
            <p:nvPr/>
          </p:nvSpPr>
          <p:spPr>
            <a:xfrm>
              <a:off x="661538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8"/>
            <p:cNvSpPr/>
            <p:nvPr/>
          </p:nvSpPr>
          <p:spPr>
            <a:xfrm>
              <a:off x="6552862" y="4832401"/>
              <a:ext cx="62552" cy="55590"/>
            </a:xfrm>
            <a:custGeom>
              <a:avLst/>
              <a:gdLst/>
              <a:ahLst/>
              <a:cxnLst/>
              <a:rect l="l" t="t" r="r" b="b"/>
              <a:pathLst>
                <a:path w="12247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8"/>
            <p:cNvSpPr/>
            <p:nvPr/>
          </p:nvSpPr>
          <p:spPr>
            <a:xfrm>
              <a:off x="6504240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8"/>
            <p:cNvSpPr/>
            <p:nvPr/>
          </p:nvSpPr>
          <p:spPr>
            <a:xfrm>
              <a:off x="6448669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8"/>
            <p:cNvSpPr/>
            <p:nvPr/>
          </p:nvSpPr>
          <p:spPr>
            <a:xfrm>
              <a:off x="6386148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8"/>
            <p:cNvSpPr/>
            <p:nvPr/>
          </p:nvSpPr>
          <p:spPr>
            <a:xfrm>
              <a:off x="6337521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8"/>
            <p:cNvSpPr/>
            <p:nvPr/>
          </p:nvSpPr>
          <p:spPr>
            <a:xfrm>
              <a:off x="6281950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8"/>
            <p:cNvSpPr/>
            <p:nvPr/>
          </p:nvSpPr>
          <p:spPr>
            <a:xfrm>
              <a:off x="6219430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8"/>
            <p:cNvSpPr/>
            <p:nvPr/>
          </p:nvSpPr>
          <p:spPr>
            <a:xfrm>
              <a:off x="705996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8"/>
            <p:cNvSpPr/>
            <p:nvPr/>
          </p:nvSpPr>
          <p:spPr>
            <a:xfrm>
              <a:off x="7004396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8"/>
            <p:cNvSpPr/>
            <p:nvPr/>
          </p:nvSpPr>
          <p:spPr>
            <a:xfrm>
              <a:off x="6948824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8"/>
            <p:cNvSpPr/>
            <p:nvPr/>
          </p:nvSpPr>
          <p:spPr>
            <a:xfrm>
              <a:off x="6893248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8"/>
            <p:cNvSpPr/>
            <p:nvPr/>
          </p:nvSpPr>
          <p:spPr>
            <a:xfrm>
              <a:off x="6837677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8"/>
            <p:cNvSpPr/>
            <p:nvPr/>
          </p:nvSpPr>
          <p:spPr>
            <a:xfrm>
              <a:off x="6782101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8"/>
            <p:cNvSpPr/>
            <p:nvPr/>
          </p:nvSpPr>
          <p:spPr>
            <a:xfrm>
              <a:off x="6719586" y="4769881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8"/>
            <p:cNvSpPr/>
            <p:nvPr/>
          </p:nvSpPr>
          <p:spPr>
            <a:xfrm>
              <a:off x="6670963" y="4769881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8"/>
            <p:cNvSpPr/>
            <p:nvPr/>
          </p:nvSpPr>
          <p:spPr>
            <a:xfrm>
              <a:off x="661538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8"/>
            <p:cNvSpPr/>
            <p:nvPr/>
          </p:nvSpPr>
          <p:spPr>
            <a:xfrm>
              <a:off x="6552862" y="4769881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8"/>
            <p:cNvSpPr/>
            <p:nvPr/>
          </p:nvSpPr>
          <p:spPr>
            <a:xfrm>
              <a:off x="6504240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8"/>
            <p:cNvSpPr/>
            <p:nvPr/>
          </p:nvSpPr>
          <p:spPr>
            <a:xfrm>
              <a:off x="6448669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8"/>
            <p:cNvSpPr/>
            <p:nvPr/>
          </p:nvSpPr>
          <p:spPr>
            <a:xfrm>
              <a:off x="6386148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8"/>
            <p:cNvSpPr/>
            <p:nvPr/>
          </p:nvSpPr>
          <p:spPr>
            <a:xfrm>
              <a:off x="6337521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8"/>
            <p:cNvSpPr/>
            <p:nvPr/>
          </p:nvSpPr>
          <p:spPr>
            <a:xfrm>
              <a:off x="6281950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8"/>
            <p:cNvSpPr/>
            <p:nvPr/>
          </p:nvSpPr>
          <p:spPr>
            <a:xfrm>
              <a:off x="6219430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8"/>
            <p:cNvSpPr/>
            <p:nvPr/>
          </p:nvSpPr>
          <p:spPr>
            <a:xfrm>
              <a:off x="705996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8"/>
            <p:cNvSpPr/>
            <p:nvPr/>
          </p:nvSpPr>
          <p:spPr>
            <a:xfrm>
              <a:off x="7004396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8"/>
            <p:cNvSpPr/>
            <p:nvPr/>
          </p:nvSpPr>
          <p:spPr>
            <a:xfrm>
              <a:off x="6948824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8"/>
            <p:cNvSpPr/>
            <p:nvPr/>
          </p:nvSpPr>
          <p:spPr>
            <a:xfrm>
              <a:off x="6893248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8"/>
            <p:cNvSpPr/>
            <p:nvPr/>
          </p:nvSpPr>
          <p:spPr>
            <a:xfrm>
              <a:off x="6837677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8"/>
            <p:cNvSpPr/>
            <p:nvPr/>
          </p:nvSpPr>
          <p:spPr>
            <a:xfrm>
              <a:off x="6782101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8"/>
            <p:cNvSpPr/>
            <p:nvPr/>
          </p:nvSpPr>
          <p:spPr>
            <a:xfrm>
              <a:off x="6719586" y="4721253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8"/>
            <p:cNvSpPr/>
            <p:nvPr/>
          </p:nvSpPr>
          <p:spPr>
            <a:xfrm>
              <a:off x="6670963" y="4721253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8"/>
            <p:cNvSpPr/>
            <p:nvPr/>
          </p:nvSpPr>
          <p:spPr>
            <a:xfrm>
              <a:off x="661538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8"/>
            <p:cNvSpPr/>
            <p:nvPr/>
          </p:nvSpPr>
          <p:spPr>
            <a:xfrm>
              <a:off x="6552862" y="4721253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8"/>
            <p:cNvSpPr/>
            <p:nvPr/>
          </p:nvSpPr>
          <p:spPr>
            <a:xfrm>
              <a:off x="6504240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8"/>
            <p:cNvSpPr/>
            <p:nvPr/>
          </p:nvSpPr>
          <p:spPr>
            <a:xfrm>
              <a:off x="6448669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8"/>
            <p:cNvSpPr/>
            <p:nvPr/>
          </p:nvSpPr>
          <p:spPr>
            <a:xfrm>
              <a:off x="6386148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8"/>
            <p:cNvSpPr/>
            <p:nvPr/>
          </p:nvSpPr>
          <p:spPr>
            <a:xfrm>
              <a:off x="6337521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8"/>
            <p:cNvSpPr/>
            <p:nvPr/>
          </p:nvSpPr>
          <p:spPr>
            <a:xfrm>
              <a:off x="6281950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8"/>
            <p:cNvSpPr/>
            <p:nvPr/>
          </p:nvSpPr>
          <p:spPr>
            <a:xfrm>
              <a:off x="6219430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8"/>
            <p:cNvSpPr/>
            <p:nvPr/>
          </p:nvSpPr>
          <p:spPr>
            <a:xfrm>
              <a:off x="705996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8"/>
            <p:cNvSpPr/>
            <p:nvPr/>
          </p:nvSpPr>
          <p:spPr>
            <a:xfrm>
              <a:off x="7004396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8"/>
            <p:cNvSpPr/>
            <p:nvPr/>
          </p:nvSpPr>
          <p:spPr>
            <a:xfrm>
              <a:off x="6948824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8"/>
            <p:cNvSpPr/>
            <p:nvPr/>
          </p:nvSpPr>
          <p:spPr>
            <a:xfrm>
              <a:off x="6893248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8"/>
            <p:cNvSpPr/>
            <p:nvPr/>
          </p:nvSpPr>
          <p:spPr>
            <a:xfrm>
              <a:off x="6837677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8"/>
            <p:cNvSpPr/>
            <p:nvPr/>
          </p:nvSpPr>
          <p:spPr>
            <a:xfrm>
              <a:off x="6782101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8"/>
            <p:cNvSpPr/>
            <p:nvPr/>
          </p:nvSpPr>
          <p:spPr>
            <a:xfrm>
              <a:off x="6719586" y="4665677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8"/>
            <p:cNvSpPr/>
            <p:nvPr/>
          </p:nvSpPr>
          <p:spPr>
            <a:xfrm>
              <a:off x="6670963" y="4665677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8"/>
            <p:cNvSpPr/>
            <p:nvPr/>
          </p:nvSpPr>
          <p:spPr>
            <a:xfrm>
              <a:off x="661538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8"/>
            <p:cNvSpPr/>
            <p:nvPr/>
          </p:nvSpPr>
          <p:spPr>
            <a:xfrm>
              <a:off x="6552862" y="4665677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8"/>
            <p:cNvSpPr/>
            <p:nvPr/>
          </p:nvSpPr>
          <p:spPr>
            <a:xfrm>
              <a:off x="6504240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8"/>
            <p:cNvSpPr/>
            <p:nvPr/>
          </p:nvSpPr>
          <p:spPr>
            <a:xfrm>
              <a:off x="644866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8"/>
            <p:cNvSpPr/>
            <p:nvPr/>
          </p:nvSpPr>
          <p:spPr>
            <a:xfrm>
              <a:off x="6386148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8"/>
            <p:cNvSpPr/>
            <p:nvPr/>
          </p:nvSpPr>
          <p:spPr>
            <a:xfrm>
              <a:off x="6337521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8"/>
            <p:cNvSpPr/>
            <p:nvPr/>
          </p:nvSpPr>
          <p:spPr>
            <a:xfrm>
              <a:off x="6281950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8"/>
            <p:cNvSpPr/>
            <p:nvPr/>
          </p:nvSpPr>
          <p:spPr>
            <a:xfrm>
              <a:off x="6219430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8"/>
            <p:cNvSpPr/>
            <p:nvPr/>
          </p:nvSpPr>
          <p:spPr>
            <a:xfrm>
              <a:off x="705996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8"/>
            <p:cNvSpPr/>
            <p:nvPr/>
          </p:nvSpPr>
          <p:spPr>
            <a:xfrm>
              <a:off x="7004396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8"/>
            <p:cNvSpPr/>
            <p:nvPr/>
          </p:nvSpPr>
          <p:spPr>
            <a:xfrm>
              <a:off x="6948824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8"/>
            <p:cNvSpPr/>
            <p:nvPr/>
          </p:nvSpPr>
          <p:spPr>
            <a:xfrm>
              <a:off x="6893248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8"/>
            <p:cNvSpPr/>
            <p:nvPr/>
          </p:nvSpPr>
          <p:spPr>
            <a:xfrm>
              <a:off x="6837677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8"/>
            <p:cNvSpPr/>
            <p:nvPr/>
          </p:nvSpPr>
          <p:spPr>
            <a:xfrm>
              <a:off x="6782101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8"/>
            <p:cNvSpPr/>
            <p:nvPr/>
          </p:nvSpPr>
          <p:spPr>
            <a:xfrm>
              <a:off x="6719586" y="4603162"/>
              <a:ext cx="62541" cy="62541"/>
            </a:xfrm>
            <a:custGeom>
              <a:avLst/>
              <a:gdLst/>
              <a:ahLst/>
              <a:cxnLst/>
              <a:rect l="l" t="t" r="r" b="b"/>
              <a:pathLst>
                <a:path w="1224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8"/>
            <p:cNvSpPr/>
            <p:nvPr/>
          </p:nvSpPr>
          <p:spPr>
            <a:xfrm>
              <a:off x="6670963" y="4603162"/>
              <a:ext cx="48644" cy="62541"/>
            </a:xfrm>
            <a:custGeom>
              <a:avLst/>
              <a:gdLst/>
              <a:ahLst/>
              <a:cxnLst/>
              <a:rect l="l" t="t" r="r" b="b"/>
              <a:pathLst>
                <a:path w="9524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8"/>
            <p:cNvSpPr/>
            <p:nvPr/>
          </p:nvSpPr>
          <p:spPr>
            <a:xfrm>
              <a:off x="661538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8"/>
            <p:cNvSpPr/>
            <p:nvPr/>
          </p:nvSpPr>
          <p:spPr>
            <a:xfrm>
              <a:off x="6552862" y="4603162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8"/>
            <p:cNvSpPr/>
            <p:nvPr/>
          </p:nvSpPr>
          <p:spPr>
            <a:xfrm>
              <a:off x="6504240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8"/>
            <p:cNvSpPr/>
            <p:nvPr/>
          </p:nvSpPr>
          <p:spPr>
            <a:xfrm>
              <a:off x="6448669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8"/>
            <p:cNvSpPr/>
            <p:nvPr/>
          </p:nvSpPr>
          <p:spPr>
            <a:xfrm>
              <a:off x="6386148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8"/>
            <p:cNvSpPr/>
            <p:nvPr/>
          </p:nvSpPr>
          <p:spPr>
            <a:xfrm>
              <a:off x="6337521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8"/>
            <p:cNvSpPr/>
            <p:nvPr/>
          </p:nvSpPr>
          <p:spPr>
            <a:xfrm>
              <a:off x="6281950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8"/>
            <p:cNvSpPr/>
            <p:nvPr/>
          </p:nvSpPr>
          <p:spPr>
            <a:xfrm>
              <a:off x="6219430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8"/>
            <p:cNvSpPr/>
            <p:nvPr/>
          </p:nvSpPr>
          <p:spPr>
            <a:xfrm>
              <a:off x="705996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8"/>
            <p:cNvSpPr/>
            <p:nvPr/>
          </p:nvSpPr>
          <p:spPr>
            <a:xfrm>
              <a:off x="7004396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8"/>
            <p:cNvSpPr/>
            <p:nvPr/>
          </p:nvSpPr>
          <p:spPr>
            <a:xfrm>
              <a:off x="6948824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8"/>
            <p:cNvSpPr/>
            <p:nvPr/>
          </p:nvSpPr>
          <p:spPr>
            <a:xfrm>
              <a:off x="6893248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8"/>
            <p:cNvSpPr/>
            <p:nvPr/>
          </p:nvSpPr>
          <p:spPr>
            <a:xfrm>
              <a:off x="6837677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8"/>
            <p:cNvSpPr/>
            <p:nvPr/>
          </p:nvSpPr>
          <p:spPr>
            <a:xfrm>
              <a:off x="6782101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8"/>
            <p:cNvSpPr/>
            <p:nvPr/>
          </p:nvSpPr>
          <p:spPr>
            <a:xfrm>
              <a:off x="6719586" y="4554534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8"/>
            <p:cNvSpPr/>
            <p:nvPr/>
          </p:nvSpPr>
          <p:spPr>
            <a:xfrm>
              <a:off x="6670963" y="4554534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8"/>
            <p:cNvSpPr/>
            <p:nvPr/>
          </p:nvSpPr>
          <p:spPr>
            <a:xfrm>
              <a:off x="661538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8"/>
            <p:cNvSpPr/>
            <p:nvPr/>
          </p:nvSpPr>
          <p:spPr>
            <a:xfrm>
              <a:off x="6552862" y="4554534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8"/>
            <p:cNvSpPr/>
            <p:nvPr/>
          </p:nvSpPr>
          <p:spPr>
            <a:xfrm>
              <a:off x="6504240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8"/>
            <p:cNvSpPr/>
            <p:nvPr/>
          </p:nvSpPr>
          <p:spPr>
            <a:xfrm>
              <a:off x="6448669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8"/>
            <p:cNvSpPr/>
            <p:nvPr/>
          </p:nvSpPr>
          <p:spPr>
            <a:xfrm>
              <a:off x="6386148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8"/>
            <p:cNvSpPr/>
            <p:nvPr/>
          </p:nvSpPr>
          <p:spPr>
            <a:xfrm>
              <a:off x="6337521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8"/>
            <p:cNvSpPr/>
            <p:nvPr/>
          </p:nvSpPr>
          <p:spPr>
            <a:xfrm>
              <a:off x="6281950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8"/>
            <p:cNvSpPr/>
            <p:nvPr/>
          </p:nvSpPr>
          <p:spPr>
            <a:xfrm>
              <a:off x="6219430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8"/>
            <p:cNvSpPr/>
            <p:nvPr/>
          </p:nvSpPr>
          <p:spPr>
            <a:xfrm>
              <a:off x="705996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8"/>
            <p:cNvSpPr/>
            <p:nvPr/>
          </p:nvSpPr>
          <p:spPr>
            <a:xfrm>
              <a:off x="7115543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8"/>
            <p:cNvSpPr/>
            <p:nvPr/>
          </p:nvSpPr>
          <p:spPr>
            <a:xfrm>
              <a:off x="7115543" y="4728197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8"/>
            <p:cNvSpPr/>
            <p:nvPr/>
          </p:nvSpPr>
          <p:spPr>
            <a:xfrm>
              <a:off x="7115543" y="466567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8"/>
            <p:cNvSpPr/>
            <p:nvPr/>
          </p:nvSpPr>
          <p:spPr>
            <a:xfrm>
              <a:off x="7115543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8"/>
            <p:cNvSpPr/>
            <p:nvPr/>
          </p:nvSpPr>
          <p:spPr>
            <a:xfrm>
              <a:off x="7115543" y="4561478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8"/>
            <p:cNvSpPr/>
            <p:nvPr/>
          </p:nvSpPr>
          <p:spPr>
            <a:xfrm>
              <a:off x="7004396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8"/>
            <p:cNvSpPr/>
            <p:nvPr/>
          </p:nvSpPr>
          <p:spPr>
            <a:xfrm>
              <a:off x="6948824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8"/>
            <p:cNvSpPr/>
            <p:nvPr/>
          </p:nvSpPr>
          <p:spPr>
            <a:xfrm>
              <a:off x="6893248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8"/>
            <p:cNvSpPr/>
            <p:nvPr/>
          </p:nvSpPr>
          <p:spPr>
            <a:xfrm>
              <a:off x="6837677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8"/>
            <p:cNvSpPr/>
            <p:nvPr/>
          </p:nvSpPr>
          <p:spPr>
            <a:xfrm>
              <a:off x="6782101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8"/>
            <p:cNvSpPr/>
            <p:nvPr/>
          </p:nvSpPr>
          <p:spPr>
            <a:xfrm>
              <a:off x="6719586" y="4498958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8"/>
            <p:cNvSpPr/>
            <p:nvPr/>
          </p:nvSpPr>
          <p:spPr>
            <a:xfrm>
              <a:off x="6670963" y="4498958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8"/>
            <p:cNvSpPr/>
            <p:nvPr/>
          </p:nvSpPr>
          <p:spPr>
            <a:xfrm>
              <a:off x="661538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8"/>
            <p:cNvSpPr/>
            <p:nvPr/>
          </p:nvSpPr>
          <p:spPr>
            <a:xfrm>
              <a:off x="6552862" y="4498958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8"/>
            <p:cNvSpPr/>
            <p:nvPr/>
          </p:nvSpPr>
          <p:spPr>
            <a:xfrm>
              <a:off x="6504240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8"/>
            <p:cNvSpPr/>
            <p:nvPr/>
          </p:nvSpPr>
          <p:spPr>
            <a:xfrm>
              <a:off x="644866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8"/>
            <p:cNvSpPr/>
            <p:nvPr/>
          </p:nvSpPr>
          <p:spPr>
            <a:xfrm>
              <a:off x="6386148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8"/>
            <p:cNvSpPr/>
            <p:nvPr/>
          </p:nvSpPr>
          <p:spPr>
            <a:xfrm>
              <a:off x="6337521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8"/>
            <p:cNvSpPr/>
            <p:nvPr/>
          </p:nvSpPr>
          <p:spPr>
            <a:xfrm>
              <a:off x="6281950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8"/>
            <p:cNvSpPr/>
            <p:nvPr/>
          </p:nvSpPr>
          <p:spPr>
            <a:xfrm>
              <a:off x="6219430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8"/>
            <p:cNvSpPr/>
            <p:nvPr/>
          </p:nvSpPr>
          <p:spPr>
            <a:xfrm>
              <a:off x="6552862" y="4436437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8"/>
            <p:cNvSpPr/>
            <p:nvPr/>
          </p:nvSpPr>
          <p:spPr>
            <a:xfrm>
              <a:off x="6504240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8"/>
            <p:cNvSpPr/>
            <p:nvPr/>
          </p:nvSpPr>
          <p:spPr>
            <a:xfrm>
              <a:off x="6448669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8"/>
            <p:cNvSpPr/>
            <p:nvPr/>
          </p:nvSpPr>
          <p:spPr>
            <a:xfrm>
              <a:off x="6386148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8"/>
            <p:cNvSpPr/>
            <p:nvPr/>
          </p:nvSpPr>
          <p:spPr>
            <a:xfrm>
              <a:off x="6337521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8"/>
            <p:cNvSpPr/>
            <p:nvPr/>
          </p:nvSpPr>
          <p:spPr>
            <a:xfrm>
              <a:off x="6281950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8"/>
            <p:cNvSpPr/>
            <p:nvPr/>
          </p:nvSpPr>
          <p:spPr>
            <a:xfrm>
              <a:off x="6219430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8"/>
            <p:cNvSpPr/>
            <p:nvPr/>
          </p:nvSpPr>
          <p:spPr>
            <a:xfrm>
              <a:off x="6552862" y="4387810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8"/>
            <p:cNvSpPr/>
            <p:nvPr/>
          </p:nvSpPr>
          <p:spPr>
            <a:xfrm>
              <a:off x="6504240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8"/>
            <p:cNvSpPr/>
            <p:nvPr/>
          </p:nvSpPr>
          <p:spPr>
            <a:xfrm>
              <a:off x="6448669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8"/>
            <p:cNvSpPr/>
            <p:nvPr/>
          </p:nvSpPr>
          <p:spPr>
            <a:xfrm>
              <a:off x="6386148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8"/>
            <p:cNvSpPr/>
            <p:nvPr/>
          </p:nvSpPr>
          <p:spPr>
            <a:xfrm>
              <a:off x="6337521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8"/>
            <p:cNvSpPr/>
            <p:nvPr/>
          </p:nvSpPr>
          <p:spPr>
            <a:xfrm>
              <a:off x="6281950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8"/>
            <p:cNvSpPr/>
            <p:nvPr/>
          </p:nvSpPr>
          <p:spPr>
            <a:xfrm>
              <a:off x="6219430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8"/>
            <p:cNvSpPr/>
            <p:nvPr/>
          </p:nvSpPr>
          <p:spPr>
            <a:xfrm>
              <a:off x="6163859" y="4387810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8"/>
            <p:cNvSpPr/>
            <p:nvPr/>
          </p:nvSpPr>
          <p:spPr>
            <a:xfrm>
              <a:off x="6163859" y="445033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8"/>
            <p:cNvSpPr/>
            <p:nvPr/>
          </p:nvSpPr>
          <p:spPr>
            <a:xfrm>
              <a:off x="616385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8"/>
            <p:cNvSpPr/>
            <p:nvPr/>
          </p:nvSpPr>
          <p:spPr>
            <a:xfrm>
              <a:off x="6163859" y="455453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8"/>
            <p:cNvSpPr/>
            <p:nvPr/>
          </p:nvSpPr>
          <p:spPr>
            <a:xfrm>
              <a:off x="6163859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8"/>
            <p:cNvSpPr/>
            <p:nvPr/>
          </p:nvSpPr>
          <p:spPr>
            <a:xfrm>
              <a:off x="616385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8"/>
            <p:cNvSpPr/>
            <p:nvPr/>
          </p:nvSpPr>
          <p:spPr>
            <a:xfrm>
              <a:off x="6163859" y="4721253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8"/>
            <p:cNvSpPr/>
            <p:nvPr/>
          </p:nvSpPr>
          <p:spPr>
            <a:xfrm>
              <a:off x="6163859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8"/>
            <p:cNvSpPr/>
            <p:nvPr/>
          </p:nvSpPr>
          <p:spPr>
            <a:xfrm>
              <a:off x="6552862" y="4325295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8"/>
            <p:cNvSpPr/>
            <p:nvPr/>
          </p:nvSpPr>
          <p:spPr>
            <a:xfrm>
              <a:off x="6504240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8"/>
            <p:cNvSpPr/>
            <p:nvPr/>
          </p:nvSpPr>
          <p:spPr>
            <a:xfrm>
              <a:off x="6448669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8"/>
            <p:cNvSpPr/>
            <p:nvPr/>
          </p:nvSpPr>
          <p:spPr>
            <a:xfrm>
              <a:off x="6386148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8"/>
            <p:cNvSpPr/>
            <p:nvPr/>
          </p:nvSpPr>
          <p:spPr>
            <a:xfrm>
              <a:off x="6337521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8"/>
            <p:cNvSpPr/>
            <p:nvPr/>
          </p:nvSpPr>
          <p:spPr>
            <a:xfrm>
              <a:off x="6281950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8"/>
            <p:cNvSpPr/>
            <p:nvPr/>
          </p:nvSpPr>
          <p:spPr>
            <a:xfrm>
              <a:off x="6219430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7" name="Google Shape;1117;p8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8"/>
          <p:cNvSpPr txBox="1">
            <a:spLocks noGrp="1"/>
          </p:cNvSpPr>
          <p:nvPr>
            <p:ph type="title"/>
          </p:nvPr>
        </p:nvSpPr>
        <p:spPr>
          <a:xfrm>
            <a:off x="1812600" y="1266825"/>
            <a:ext cx="5518800" cy="26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19" name="Google Shape;1119;p8"/>
          <p:cNvGrpSpPr/>
          <p:nvPr/>
        </p:nvGrpSpPr>
        <p:grpSpPr>
          <a:xfrm>
            <a:off x="7398069" y="2977147"/>
            <a:ext cx="1128443" cy="564218"/>
            <a:chOff x="311697" y="-12"/>
            <a:chExt cx="4437449" cy="2218709"/>
          </a:xfrm>
        </p:grpSpPr>
        <p:sp>
          <p:nvSpPr>
            <p:cNvPr id="1120" name="Google Shape;1120;p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9" name="Google Shape;1449;p8"/>
          <p:cNvGrpSpPr/>
          <p:nvPr/>
        </p:nvGrpSpPr>
        <p:grpSpPr>
          <a:xfrm>
            <a:off x="560813" y="539503"/>
            <a:ext cx="1443946" cy="721968"/>
            <a:chOff x="311697" y="-12"/>
            <a:chExt cx="4437449" cy="2218709"/>
          </a:xfrm>
        </p:grpSpPr>
        <p:sp>
          <p:nvSpPr>
            <p:cNvPr id="1450" name="Google Shape;1450;p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9" name="Google Shape;1779;p8"/>
          <p:cNvGrpSpPr/>
          <p:nvPr/>
        </p:nvGrpSpPr>
        <p:grpSpPr>
          <a:xfrm>
            <a:off x="4103916" y="1106508"/>
            <a:ext cx="264001" cy="226285"/>
            <a:chOff x="753950" y="238125"/>
            <a:chExt cx="6111125" cy="5238075"/>
          </a:xfrm>
        </p:grpSpPr>
        <p:sp>
          <p:nvSpPr>
            <p:cNvPr id="1780" name="Google Shape;1780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8"/>
          <p:cNvGrpSpPr/>
          <p:nvPr/>
        </p:nvGrpSpPr>
        <p:grpSpPr>
          <a:xfrm>
            <a:off x="4439996" y="1106508"/>
            <a:ext cx="264001" cy="226285"/>
            <a:chOff x="753950" y="238125"/>
            <a:chExt cx="6111125" cy="5238075"/>
          </a:xfrm>
        </p:grpSpPr>
        <p:sp>
          <p:nvSpPr>
            <p:cNvPr id="1808" name="Google Shape;1808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5" name="Google Shape;1835;p8"/>
          <p:cNvGrpSpPr/>
          <p:nvPr/>
        </p:nvGrpSpPr>
        <p:grpSpPr>
          <a:xfrm>
            <a:off x="4776076" y="1106508"/>
            <a:ext cx="264001" cy="226285"/>
            <a:chOff x="753950" y="238125"/>
            <a:chExt cx="6111125" cy="5238075"/>
          </a:xfrm>
        </p:grpSpPr>
        <p:sp>
          <p:nvSpPr>
            <p:cNvPr id="1836" name="Google Shape;1836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p9"/>
          <p:cNvSpPr txBox="1">
            <a:spLocks noGrp="1"/>
          </p:cNvSpPr>
          <p:nvPr>
            <p:ph type="subTitle" idx="1"/>
          </p:nvPr>
        </p:nvSpPr>
        <p:spPr>
          <a:xfrm>
            <a:off x="4090675" y="633550"/>
            <a:ext cx="31017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865" name="Google Shape;1865;p9"/>
          <p:cNvSpPr txBox="1">
            <a:spLocks noGrp="1"/>
          </p:cNvSpPr>
          <p:nvPr>
            <p:ph type="body" idx="2"/>
          </p:nvPr>
        </p:nvSpPr>
        <p:spPr>
          <a:xfrm>
            <a:off x="4090675" y="1964600"/>
            <a:ext cx="4291200" cy="255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1866" name="Google Shape;1866;p9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867" name="Google Shape;1867;p9"/>
          <p:cNvGrpSpPr/>
          <p:nvPr/>
        </p:nvGrpSpPr>
        <p:grpSpPr>
          <a:xfrm>
            <a:off x="0" y="4025575"/>
            <a:ext cx="3271200" cy="1302100"/>
            <a:chOff x="0" y="4025575"/>
            <a:chExt cx="3271200" cy="1302100"/>
          </a:xfrm>
        </p:grpSpPr>
        <p:sp>
          <p:nvSpPr>
            <p:cNvPr id="1868" name="Google Shape;1868;p9"/>
            <p:cNvSpPr/>
            <p:nvPr/>
          </p:nvSpPr>
          <p:spPr>
            <a:xfrm>
              <a:off x="0" y="4025575"/>
              <a:ext cx="32712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9"/>
            <p:cNvSpPr/>
            <p:nvPr/>
          </p:nvSpPr>
          <p:spPr>
            <a:xfrm>
              <a:off x="0" y="4598775"/>
              <a:ext cx="32712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9"/>
            <p:cNvSpPr/>
            <p:nvPr/>
          </p:nvSpPr>
          <p:spPr>
            <a:xfrm>
              <a:off x="0" y="4760675"/>
              <a:ext cx="32712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1" name="Google Shape;1871;p9"/>
          <p:cNvGrpSpPr/>
          <p:nvPr/>
        </p:nvGrpSpPr>
        <p:grpSpPr>
          <a:xfrm>
            <a:off x="1180687" y="1797419"/>
            <a:ext cx="925262" cy="2313176"/>
            <a:chOff x="2761775" y="238125"/>
            <a:chExt cx="2094300" cy="5235800"/>
          </a:xfrm>
        </p:grpSpPr>
        <p:sp>
          <p:nvSpPr>
            <p:cNvPr id="1872" name="Google Shape;1872;p9"/>
            <p:cNvSpPr/>
            <p:nvPr/>
          </p:nvSpPr>
          <p:spPr>
            <a:xfrm>
              <a:off x="4018325" y="4845575"/>
              <a:ext cx="209425" cy="418875"/>
            </a:xfrm>
            <a:custGeom>
              <a:avLst/>
              <a:gdLst/>
              <a:ahLst/>
              <a:cxnLst/>
              <a:rect l="l" t="t" r="r" b="b"/>
              <a:pathLst>
                <a:path w="8377" h="16755" extrusionOk="0">
                  <a:moveTo>
                    <a:pt x="1" y="0"/>
                  </a:moveTo>
                  <a:lnTo>
                    <a:pt x="1" y="16755"/>
                  </a:lnTo>
                  <a:lnTo>
                    <a:pt x="8376" y="16755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9"/>
            <p:cNvSpPr/>
            <p:nvPr/>
          </p:nvSpPr>
          <p:spPr>
            <a:xfrm>
              <a:off x="3390000" y="4845575"/>
              <a:ext cx="209500" cy="418875"/>
            </a:xfrm>
            <a:custGeom>
              <a:avLst/>
              <a:gdLst/>
              <a:ahLst/>
              <a:cxnLst/>
              <a:rect l="l" t="t" r="r" b="b"/>
              <a:pathLst>
                <a:path w="8380" h="16755" extrusionOk="0">
                  <a:moveTo>
                    <a:pt x="0" y="0"/>
                  </a:moveTo>
                  <a:lnTo>
                    <a:pt x="0" y="16755"/>
                  </a:lnTo>
                  <a:lnTo>
                    <a:pt x="8380" y="16755"/>
                  </a:lnTo>
                  <a:lnTo>
                    <a:pt x="838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9"/>
            <p:cNvSpPr/>
            <p:nvPr/>
          </p:nvSpPr>
          <p:spPr>
            <a:xfrm>
              <a:off x="2761775" y="866450"/>
              <a:ext cx="2094300" cy="1675475"/>
            </a:xfrm>
            <a:custGeom>
              <a:avLst/>
              <a:gdLst/>
              <a:ahLst/>
              <a:cxnLst/>
              <a:rect l="l" t="t" r="r" b="b"/>
              <a:pathLst>
                <a:path w="83772" h="67019" extrusionOk="0">
                  <a:moveTo>
                    <a:pt x="33509" y="16755"/>
                  </a:moveTo>
                  <a:lnTo>
                    <a:pt x="33509" y="25130"/>
                  </a:lnTo>
                  <a:lnTo>
                    <a:pt x="25133" y="25130"/>
                  </a:lnTo>
                  <a:lnTo>
                    <a:pt x="25133" y="16755"/>
                  </a:lnTo>
                  <a:close/>
                  <a:moveTo>
                    <a:pt x="58642" y="16755"/>
                  </a:moveTo>
                  <a:lnTo>
                    <a:pt x="58642" y="25130"/>
                  </a:lnTo>
                  <a:lnTo>
                    <a:pt x="50263" y="25130"/>
                  </a:lnTo>
                  <a:lnTo>
                    <a:pt x="50263" y="16755"/>
                  </a:lnTo>
                  <a:close/>
                  <a:moveTo>
                    <a:pt x="50263" y="33509"/>
                  </a:moveTo>
                  <a:lnTo>
                    <a:pt x="50263" y="41885"/>
                  </a:lnTo>
                  <a:lnTo>
                    <a:pt x="33509" y="41885"/>
                  </a:lnTo>
                  <a:lnTo>
                    <a:pt x="33509" y="33509"/>
                  </a:lnTo>
                  <a:close/>
                  <a:moveTo>
                    <a:pt x="58642" y="1"/>
                  </a:moveTo>
                  <a:lnTo>
                    <a:pt x="58642" y="8376"/>
                  </a:lnTo>
                  <a:lnTo>
                    <a:pt x="8379" y="8376"/>
                  </a:lnTo>
                  <a:lnTo>
                    <a:pt x="8379" y="16755"/>
                  </a:lnTo>
                  <a:lnTo>
                    <a:pt x="0" y="16755"/>
                  </a:lnTo>
                  <a:lnTo>
                    <a:pt x="0" y="25130"/>
                  </a:lnTo>
                  <a:lnTo>
                    <a:pt x="8379" y="25130"/>
                  </a:lnTo>
                  <a:lnTo>
                    <a:pt x="8379" y="50264"/>
                  </a:lnTo>
                  <a:lnTo>
                    <a:pt x="33509" y="50264"/>
                  </a:lnTo>
                  <a:lnTo>
                    <a:pt x="33509" y="67018"/>
                  </a:lnTo>
                  <a:lnTo>
                    <a:pt x="50263" y="67018"/>
                  </a:lnTo>
                  <a:lnTo>
                    <a:pt x="50263" y="50264"/>
                  </a:lnTo>
                  <a:lnTo>
                    <a:pt x="75396" y="50264"/>
                  </a:lnTo>
                  <a:lnTo>
                    <a:pt x="75396" y="25130"/>
                  </a:lnTo>
                  <a:lnTo>
                    <a:pt x="83771" y="25130"/>
                  </a:lnTo>
                  <a:lnTo>
                    <a:pt x="83771" y="16755"/>
                  </a:lnTo>
                  <a:lnTo>
                    <a:pt x="75396" y="16755"/>
                  </a:lnTo>
                  <a:lnTo>
                    <a:pt x="75396" y="8376"/>
                  </a:lnTo>
                  <a:lnTo>
                    <a:pt x="67017" y="8376"/>
                  </a:lnTo>
                  <a:lnTo>
                    <a:pt x="670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9"/>
            <p:cNvSpPr/>
            <p:nvPr/>
          </p:nvSpPr>
          <p:spPr>
            <a:xfrm>
              <a:off x="2971250" y="2332400"/>
              <a:ext cx="1675450" cy="1466100"/>
            </a:xfrm>
            <a:custGeom>
              <a:avLst/>
              <a:gdLst/>
              <a:ahLst/>
              <a:cxnLst/>
              <a:rect l="l" t="t" r="r" b="b"/>
              <a:pathLst>
                <a:path w="67018" h="58644" extrusionOk="0">
                  <a:moveTo>
                    <a:pt x="0" y="1"/>
                  </a:moveTo>
                  <a:lnTo>
                    <a:pt x="0" y="16755"/>
                  </a:lnTo>
                  <a:lnTo>
                    <a:pt x="8375" y="16755"/>
                  </a:lnTo>
                  <a:lnTo>
                    <a:pt x="8375" y="58643"/>
                  </a:lnTo>
                  <a:lnTo>
                    <a:pt x="58638" y="58643"/>
                  </a:lnTo>
                  <a:lnTo>
                    <a:pt x="58638" y="16755"/>
                  </a:lnTo>
                  <a:lnTo>
                    <a:pt x="67017" y="16755"/>
                  </a:lnTo>
                  <a:lnTo>
                    <a:pt x="67017" y="1"/>
                  </a:lnTo>
                  <a:lnTo>
                    <a:pt x="41884" y="1"/>
                  </a:lnTo>
                  <a:lnTo>
                    <a:pt x="41884" y="8380"/>
                  </a:lnTo>
                  <a:lnTo>
                    <a:pt x="25130" y="8380"/>
                  </a:lnTo>
                  <a:lnTo>
                    <a:pt x="2513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9"/>
            <p:cNvSpPr/>
            <p:nvPr/>
          </p:nvSpPr>
          <p:spPr>
            <a:xfrm>
              <a:off x="4018325" y="1285300"/>
              <a:ext cx="209425" cy="209425"/>
            </a:xfrm>
            <a:custGeom>
              <a:avLst/>
              <a:gdLst/>
              <a:ahLst/>
              <a:cxnLst/>
              <a:rect l="l" t="t" r="r" b="b"/>
              <a:pathLst>
                <a:path w="8377" h="8377" extrusionOk="0">
                  <a:moveTo>
                    <a:pt x="1" y="1"/>
                  </a:moveTo>
                  <a:lnTo>
                    <a:pt x="1" y="8376"/>
                  </a:lnTo>
                  <a:lnTo>
                    <a:pt x="8376" y="8376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9"/>
            <p:cNvSpPr/>
            <p:nvPr/>
          </p:nvSpPr>
          <p:spPr>
            <a:xfrm>
              <a:off x="3390000" y="1285300"/>
              <a:ext cx="209500" cy="209425"/>
            </a:xfrm>
            <a:custGeom>
              <a:avLst/>
              <a:gdLst/>
              <a:ahLst/>
              <a:cxnLst/>
              <a:rect l="l" t="t" r="r" b="b"/>
              <a:pathLst>
                <a:path w="8380" h="8377" extrusionOk="0">
                  <a:moveTo>
                    <a:pt x="0" y="1"/>
                  </a:moveTo>
                  <a:lnTo>
                    <a:pt x="0" y="8376"/>
                  </a:lnTo>
                  <a:lnTo>
                    <a:pt x="8380" y="8376"/>
                  </a:lnTo>
                  <a:lnTo>
                    <a:pt x="83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9"/>
            <p:cNvSpPr/>
            <p:nvPr/>
          </p:nvSpPr>
          <p:spPr>
            <a:xfrm>
              <a:off x="3599475" y="1704075"/>
              <a:ext cx="418875" cy="209500"/>
            </a:xfrm>
            <a:custGeom>
              <a:avLst/>
              <a:gdLst/>
              <a:ahLst/>
              <a:cxnLst/>
              <a:rect l="l" t="t" r="r" b="b"/>
              <a:pathLst>
                <a:path w="16755" h="8380" extrusionOk="0">
                  <a:moveTo>
                    <a:pt x="1" y="0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9"/>
            <p:cNvSpPr/>
            <p:nvPr/>
          </p:nvSpPr>
          <p:spPr>
            <a:xfrm>
              <a:off x="4437200" y="2751275"/>
              <a:ext cx="209500" cy="1466075"/>
            </a:xfrm>
            <a:custGeom>
              <a:avLst/>
              <a:gdLst/>
              <a:ahLst/>
              <a:cxnLst/>
              <a:rect l="l" t="t" r="r" b="b"/>
              <a:pathLst>
                <a:path w="8380" h="58643" extrusionOk="0">
                  <a:moveTo>
                    <a:pt x="0" y="0"/>
                  </a:moveTo>
                  <a:lnTo>
                    <a:pt x="0" y="41888"/>
                  </a:lnTo>
                  <a:lnTo>
                    <a:pt x="0" y="50264"/>
                  </a:lnTo>
                  <a:lnTo>
                    <a:pt x="0" y="58643"/>
                  </a:lnTo>
                  <a:lnTo>
                    <a:pt x="8379" y="58643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9"/>
            <p:cNvSpPr/>
            <p:nvPr/>
          </p:nvSpPr>
          <p:spPr>
            <a:xfrm>
              <a:off x="2971250" y="2751275"/>
              <a:ext cx="209400" cy="1466075"/>
            </a:xfrm>
            <a:custGeom>
              <a:avLst/>
              <a:gdLst/>
              <a:ahLst/>
              <a:cxnLst/>
              <a:rect l="l" t="t" r="r" b="b"/>
              <a:pathLst>
                <a:path w="8376" h="58643" extrusionOk="0">
                  <a:moveTo>
                    <a:pt x="0" y="0"/>
                  </a:moveTo>
                  <a:lnTo>
                    <a:pt x="0" y="58643"/>
                  </a:lnTo>
                  <a:lnTo>
                    <a:pt x="8375" y="58643"/>
                  </a:lnTo>
                  <a:lnTo>
                    <a:pt x="8375" y="50264"/>
                  </a:lnTo>
                  <a:lnTo>
                    <a:pt x="8375" y="41888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9"/>
            <p:cNvSpPr/>
            <p:nvPr/>
          </p:nvSpPr>
          <p:spPr>
            <a:xfrm>
              <a:off x="4018325" y="5264425"/>
              <a:ext cx="418900" cy="209500"/>
            </a:xfrm>
            <a:custGeom>
              <a:avLst/>
              <a:gdLst/>
              <a:ahLst/>
              <a:cxnLst/>
              <a:rect l="l" t="t" r="r" b="b"/>
              <a:pathLst>
                <a:path w="16756" h="8380" extrusionOk="0">
                  <a:moveTo>
                    <a:pt x="1" y="1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9"/>
            <p:cNvSpPr/>
            <p:nvPr/>
          </p:nvSpPr>
          <p:spPr>
            <a:xfrm>
              <a:off x="3180625" y="5264425"/>
              <a:ext cx="418875" cy="209500"/>
            </a:xfrm>
            <a:custGeom>
              <a:avLst/>
              <a:gdLst/>
              <a:ahLst/>
              <a:cxnLst/>
              <a:rect l="l" t="t" r="r" b="b"/>
              <a:pathLst>
                <a:path w="16755" h="8380" extrusionOk="0">
                  <a:moveTo>
                    <a:pt x="0" y="1"/>
                  </a:moveTo>
                  <a:lnTo>
                    <a:pt x="0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9"/>
            <p:cNvSpPr/>
            <p:nvPr/>
          </p:nvSpPr>
          <p:spPr>
            <a:xfrm>
              <a:off x="2761775" y="238125"/>
              <a:ext cx="2094300" cy="1047200"/>
            </a:xfrm>
            <a:custGeom>
              <a:avLst/>
              <a:gdLst/>
              <a:ahLst/>
              <a:cxnLst/>
              <a:rect l="l" t="t" r="r" b="b"/>
              <a:pathLst>
                <a:path w="83772" h="41888" extrusionOk="0">
                  <a:moveTo>
                    <a:pt x="16754" y="0"/>
                  </a:moveTo>
                  <a:lnTo>
                    <a:pt x="16754" y="8379"/>
                  </a:lnTo>
                  <a:lnTo>
                    <a:pt x="8379" y="8379"/>
                  </a:lnTo>
                  <a:lnTo>
                    <a:pt x="8379" y="16754"/>
                  </a:lnTo>
                  <a:lnTo>
                    <a:pt x="0" y="16754"/>
                  </a:lnTo>
                  <a:lnTo>
                    <a:pt x="0" y="25134"/>
                  </a:lnTo>
                  <a:lnTo>
                    <a:pt x="0" y="33509"/>
                  </a:lnTo>
                  <a:lnTo>
                    <a:pt x="0" y="41888"/>
                  </a:lnTo>
                  <a:lnTo>
                    <a:pt x="8379" y="41888"/>
                  </a:lnTo>
                  <a:lnTo>
                    <a:pt x="8379" y="33509"/>
                  </a:lnTo>
                  <a:lnTo>
                    <a:pt x="58642" y="33509"/>
                  </a:lnTo>
                  <a:lnTo>
                    <a:pt x="58642" y="25134"/>
                  </a:lnTo>
                  <a:lnTo>
                    <a:pt x="67017" y="25134"/>
                  </a:lnTo>
                  <a:lnTo>
                    <a:pt x="67017" y="33509"/>
                  </a:lnTo>
                  <a:lnTo>
                    <a:pt x="75396" y="33509"/>
                  </a:lnTo>
                  <a:lnTo>
                    <a:pt x="75396" y="41888"/>
                  </a:lnTo>
                  <a:lnTo>
                    <a:pt x="83771" y="41888"/>
                  </a:lnTo>
                  <a:lnTo>
                    <a:pt x="83771" y="33509"/>
                  </a:lnTo>
                  <a:lnTo>
                    <a:pt x="83771" y="25134"/>
                  </a:lnTo>
                  <a:lnTo>
                    <a:pt x="83771" y="16754"/>
                  </a:lnTo>
                  <a:lnTo>
                    <a:pt x="75396" y="16754"/>
                  </a:lnTo>
                  <a:lnTo>
                    <a:pt x="75396" y="8379"/>
                  </a:lnTo>
                  <a:lnTo>
                    <a:pt x="67017" y="8379"/>
                  </a:lnTo>
                  <a:lnTo>
                    <a:pt x="6701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9"/>
            <p:cNvSpPr/>
            <p:nvPr/>
          </p:nvSpPr>
          <p:spPr>
            <a:xfrm>
              <a:off x="3180625" y="3798475"/>
              <a:ext cx="1256600" cy="1047125"/>
            </a:xfrm>
            <a:custGeom>
              <a:avLst/>
              <a:gdLst/>
              <a:ahLst/>
              <a:cxnLst/>
              <a:rect l="l" t="t" r="r" b="b"/>
              <a:pathLst>
                <a:path w="50264" h="41885" extrusionOk="0">
                  <a:moveTo>
                    <a:pt x="0" y="0"/>
                  </a:moveTo>
                  <a:lnTo>
                    <a:pt x="0" y="8376"/>
                  </a:lnTo>
                  <a:lnTo>
                    <a:pt x="0" y="16755"/>
                  </a:lnTo>
                  <a:lnTo>
                    <a:pt x="0" y="41884"/>
                  </a:lnTo>
                  <a:lnTo>
                    <a:pt x="16755" y="41884"/>
                  </a:lnTo>
                  <a:lnTo>
                    <a:pt x="16755" y="16755"/>
                  </a:lnTo>
                  <a:lnTo>
                    <a:pt x="33509" y="16755"/>
                  </a:lnTo>
                  <a:lnTo>
                    <a:pt x="33509" y="41884"/>
                  </a:lnTo>
                  <a:lnTo>
                    <a:pt x="50263" y="41884"/>
                  </a:lnTo>
                  <a:lnTo>
                    <a:pt x="50263" y="16755"/>
                  </a:lnTo>
                  <a:lnTo>
                    <a:pt x="50263" y="8376"/>
                  </a:lnTo>
                  <a:lnTo>
                    <a:pt x="5026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9"/>
            <p:cNvSpPr/>
            <p:nvPr/>
          </p:nvSpPr>
          <p:spPr>
            <a:xfrm>
              <a:off x="2761775" y="1494700"/>
              <a:ext cx="209400" cy="209400"/>
            </a:xfrm>
            <a:custGeom>
              <a:avLst/>
              <a:gdLst/>
              <a:ahLst/>
              <a:cxnLst/>
              <a:rect l="l" t="t" r="r" b="b"/>
              <a:pathLst>
                <a:path w="8376" h="8376" extrusionOk="0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9"/>
            <p:cNvSpPr/>
            <p:nvPr/>
          </p:nvSpPr>
          <p:spPr>
            <a:xfrm>
              <a:off x="4646675" y="1494700"/>
              <a:ext cx="209400" cy="209400"/>
            </a:xfrm>
            <a:custGeom>
              <a:avLst/>
              <a:gdLst/>
              <a:ahLst/>
              <a:cxnLst/>
              <a:rect l="l" t="t" r="r" b="b"/>
              <a:pathLst>
                <a:path w="8376" h="8376" extrusionOk="0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bg>
      <p:bgPr>
        <a:solidFill>
          <a:schemeClr val="accent6"/>
        </a:solidFill>
        <a:effectLst/>
      </p:bgPr>
    </p:bg>
    <p:spTree>
      <p:nvGrpSpPr>
        <p:cNvPr id="1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95" name="Google Shape;1895;p13"/>
          <p:cNvCxnSpPr/>
          <p:nvPr/>
        </p:nvCxnSpPr>
        <p:spPr>
          <a:xfrm>
            <a:off x="1039500" y="2424889"/>
            <a:ext cx="7065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96" name="Google Shape;1896;p13"/>
          <p:cNvCxnSpPr/>
          <p:nvPr/>
        </p:nvCxnSpPr>
        <p:spPr>
          <a:xfrm>
            <a:off x="1039500" y="3608864"/>
            <a:ext cx="7065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97" name="Google Shape;1897;p13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98" name="Google Shape;1898;p13"/>
          <p:cNvSpPr txBox="1">
            <a:spLocks noGrp="1"/>
          </p:cNvSpPr>
          <p:nvPr>
            <p:ph type="title" idx="2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99" name="Google Shape;1899;p13"/>
          <p:cNvSpPr txBox="1">
            <a:spLocks noGrp="1"/>
          </p:cNvSpPr>
          <p:nvPr>
            <p:ph type="subTitle" idx="1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0" name="Google Shape;1900;p13"/>
          <p:cNvSpPr txBox="1">
            <a:spLocks noGrp="1"/>
          </p:cNvSpPr>
          <p:nvPr>
            <p:ph type="title" idx="3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1" name="Google Shape;1901;p13"/>
          <p:cNvSpPr txBox="1">
            <a:spLocks noGrp="1"/>
          </p:cNvSpPr>
          <p:nvPr>
            <p:ph type="subTitle" idx="4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2" name="Google Shape;1902;p13"/>
          <p:cNvSpPr txBox="1">
            <a:spLocks noGrp="1"/>
          </p:cNvSpPr>
          <p:nvPr>
            <p:ph type="title" idx="5"/>
          </p:nvPr>
        </p:nvSpPr>
        <p:spPr>
          <a:xfrm>
            <a:off x="1148450" y="374066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3" name="Google Shape;1903;p13"/>
          <p:cNvSpPr txBox="1">
            <a:spLocks noGrp="1"/>
          </p:cNvSpPr>
          <p:nvPr>
            <p:ph type="subTitle" idx="6"/>
          </p:nvPr>
        </p:nvSpPr>
        <p:spPr>
          <a:xfrm>
            <a:off x="1148450" y="4000475"/>
            <a:ext cx="308880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4" name="Google Shape;1904;p13"/>
          <p:cNvSpPr txBox="1">
            <a:spLocks noGrp="1"/>
          </p:cNvSpPr>
          <p:nvPr>
            <p:ph type="title" idx="7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5" name="Google Shape;1905;p13"/>
          <p:cNvSpPr txBox="1">
            <a:spLocks noGrp="1"/>
          </p:cNvSpPr>
          <p:nvPr>
            <p:ph type="subTitle" idx="8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6" name="Google Shape;1906;p13"/>
          <p:cNvSpPr txBox="1">
            <a:spLocks noGrp="1"/>
          </p:cNvSpPr>
          <p:nvPr>
            <p:ph type="title" idx="9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7" name="Google Shape;1907;p13"/>
          <p:cNvSpPr txBox="1">
            <a:spLocks noGrp="1"/>
          </p:cNvSpPr>
          <p:nvPr>
            <p:ph type="subTitle" idx="13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908" name="Google Shape;1908;p13"/>
          <p:cNvGrpSpPr/>
          <p:nvPr/>
        </p:nvGrpSpPr>
        <p:grpSpPr>
          <a:xfrm>
            <a:off x="7230575" y="3501811"/>
            <a:ext cx="1540410" cy="1636035"/>
            <a:chOff x="7230575" y="3501811"/>
            <a:chExt cx="1540410" cy="1636035"/>
          </a:xfrm>
        </p:grpSpPr>
        <p:grpSp>
          <p:nvGrpSpPr>
            <p:cNvPr id="1909" name="Google Shape;1909;p13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1910" name="Google Shape;1910;p13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13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13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13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13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13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13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13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13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13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13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13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13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13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13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13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13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13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13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13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13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13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13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13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13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13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13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13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13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13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13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13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13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13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13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13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13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13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48" name="Google Shape;1948;p13"/>
            <p:cNvSpPr/>
            <p:nvPr/>
          </p:nvSpPr>
          <p:spPr>
            <a:xfrm flipH="1">
              <a:off x="7315559" y="3767391"/>
              <a:ext cx="85020" cy="8502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13"/>
            <p:cNvSpPr/>
            <p:nvPr/>
          </p:nvSpPr>
          <p:spPr>
            <a:xfrm flipH="1">
              <a:off x="7655512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13"/>
            <p:cNvSpPr/>
            <p:nvPr/>
          </p:nvSpPr>
          <p:spPr>
            <a:xfrm flipH="1">
              <a:off x="8080438" y="3671779"/>
              <a:ext cx="95649" cy="95641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13"/>
            <p:cNvSpPr/>
            <p:nvPr/>
          </p:nvSpPr>
          <p:spPr>
            <a:xfrm flipH="1">
              <a:off x="8685973" y="3597414"/>
              <a:ext cx="85012" cy="95641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13"/>
            <p:cNvSpPr/>
            <p:nvPr/>
          </p:nvSpPr>
          <p:spPr>
            <a:xfrm flipH="1">
              <a:off x="8685973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13"/>
            <p:cNvSpPr/>
            <p:nvPr/>
          </p:nvSpPr>
          <p:spPr>
            <a:xfrm flipH="1">
              <a:off x="8176054" y="3501811"/>
              <a:ext cx="74390" cy="95633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13"/>
            <p:cNvSpPr/>
            <p:nvPr/>
          </p:nvSpPr>
          <p:spPr>
            <a:xfrm flipH="1">
              <a:off x="8250417" y="3501811"/>
              <a:ext cx="85012" cy="95633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55" name="Google Shape;1955;p13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1956" name="Google Shape;1956;p13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13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13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13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13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13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13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13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13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13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13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13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13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13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13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13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13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13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13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13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13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13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13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13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13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13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13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13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13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13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13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13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13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13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13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13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13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13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13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13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13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13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13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13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13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13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13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13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13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13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13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13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13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13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13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13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13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13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13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13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13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13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13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13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13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13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13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13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13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13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13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13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13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13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13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13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13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13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13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13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13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13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13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13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13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13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13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13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13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13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13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13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13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13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13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13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13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13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13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13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13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13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13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13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13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13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13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13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13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13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13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13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13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13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13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13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13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13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13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13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13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13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13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13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13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13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13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13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13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13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13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13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13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13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13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13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13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13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13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5" name="Google Shape;2095;p13"/>
          <p:cNvGrpSpPr/>
          <p:nvPr/>
        </p:nvGrpSpPr>
        <p:grpSpPr>
          <a:xfrm>
            <a:off x="6163859" y="4325295"/>
            <a:ext cx="1007280" cy="1069810"/>
            <a:chOff x="6163859" y="4325295"/>
            <a:chExt cx="1007280" cy="1069810"/>
          </a:xfrm>
        </p:grpSpPr>
        <p:sp>
          <p:nvSpPr>
            <p:cNvPr id="2096" name="Google Shape;2096;p13"/>
            <p:cNvSpPr/>
            <p:nvPr/>
          </p:nvSpPr>
          <p:spPr>
            <a:xfrm>
              <a:off x="6719586" y="5332558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3"/>
            <p:cNvSpPr/>
            <p:nvPr/>
          </p:nvSpPr>
          <p:spPr>
            <a:xfrm>
              <a:off x="6670963" y="5332558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3"/>
            <p:cNvSpPr/>
            <p:nvPr/>
          </p:nvSpPr>
          <p:spPr>
            <a:xfrm>
              <a:off x="6615387" y="5332558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3"/>
            <p:cNvSpPr/>
            <p:nvPr/>
          </p:nvSpPr>
          <p:spPr>
            <a:xfrm>
              <a:off x="6552862" y="5332558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3"/>
            <p:cNvSpPr/>
            <p:nvPr/>
          </p:nvSpPr>
          <p:spPr>
            <a:xfrm>
              <a:off x="6719586" y="5276982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3"/>
            <p:cNvSpPr/>
            <p:nvPr/>
          </p:nvSpPr>
          <p:spPr>
            <a:xfrm>
              <a:off x="6670963" y="5276982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3"/>
            <p:cNvSpPr/>
            <p:nvPr/>
          </p:nvSpPr>
          <p:spPr>
            <a:xfrm>
              <a:off x="6615387" y="527698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3"/>
            <p:cNvSpPr/>
            <p:nvPr/>
          </p:nvSpPr>
          <p:spPr>
            <a:xfrm>
              <a:off x="6552862" y="5276982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3"/>
            <p:cNvSpPr/>
            <p:nvPr/>
          </p:nvSpPr>
          <p:spPr>
            <a:xfrm>
              <a:off x="6719586" y="522141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3"/>
            <p:cNvSpPr/>
            <p:nvPr/>
          </p:nvSpPr>
          <p:spPr>
            <a:xfrm>
              <a:off x="6670963" y="522141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3"/>
            <p:cNvSpPr/>
            <p:nvPr/>
          </p:nvSpPr>
          <p:spPr>
            <a:xfrm>
              <a:off x="6615387" y="522141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3"/>
            <p:cNvSpPr/>
            <p:nvPr/>
          </p:nvSpPr>
          <p:spPr>
            <a:xfrm>
              <a:off x="6552862" y="522141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3"/>
            <p:cNvSpPr/>
            <p:nvPr/>
          </p:nvSpPr>
          <p:spPr>
            <a:xfrm>
              <a:off x="6719586" y="5165834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3"/>
            <p:cNvSpPr/>
            <p:nvPr/>
          </p:nvSpPr>
          <p:spPr>
            <a:xfrm>
              <a:off x="6670963" y="5165834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3"/>
            <p:cNvSpPr/>
            <p:nvPr/>
          </p:nvSpPr>
          <p:spPr>
            <a:xfrm>
              <a:off x="6615387" y="5165834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3"/>
            <p:cNvSpPr/>
            <p:nvPr/>
          </p:nvSpPr>
          <p:spPr>
            <a:xfrm>
              <a:off x="6552862" y="5165834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3"/>
            <p:cNvSpPr/>
            <p:nvPr/>
          </p:nvSpPr>
          <p:spPr>
            <a:xfrm>
              <a:off x="6719586" y="5110263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3"/>
            <p:cNvSpPr/>
            <p:nvPr/>
          </p:nvSpPr>
          <p:spPr>
            <a:xfrm>
              <a:off x="6670963" y="5110263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3"/>
            <p:cNvSpPr/>
            <p:nvPr/>
          </p:nvSpPr>
          <p:spPr>
            <a:xfrm>
              <a:off x="6615387" y="5110263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3"/>
            <p:cNvSpPr/>
            <p:nvPr/>
          </p:nvSpPr>
          <p:spPr>
            <a:xfrm>
              <a:off x="6552862" y="5110263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3"/>
            <p:cNvSpPr/>
            <p:nvPr/>
          </p:nvSpPr>
          <p:spPr>
            <a:xfrm>
              <a:off x="6837677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3"/>
            <p:cNvSpPr/>
            <p:nvPr/>
          </p:nvSpPr>
          <p:spPr>
            <a:xfrm>
              <a:off x="6782101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3"/>
            <p:cNvSpPr/>
            <p:nvPr/>
          </p:nvSpPr>
          <p:spPr>
            <a:xfrm>
              <a:off x="6719586" y="505469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3"/>
            <p:cNvSpPr/>
            <p:nvPr/>
          </p:nvSpPr>
          <p:spPr>
            <a:xfrm>
              <a:off x="6670963" y="505469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3"/>
            <p:cNvSpPr/>
            <p:nvPr/>
          </p:nvSpPr>
          <p:spPr>
            <a:xfrm>
              <a:off x="6615387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3"/>
            <p:cNvSpPr/>
            <p:nvPr/>
          </p:nvSpPr>
          <p:spPr>
            <a:xfrm>
              <a:off x="6552862" y="505469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3"/>
            <p:cNvSpPr/>
            <p:nvPr/>
          </p:nvSpPr>
          <p:spPr>
            <a:xfrm>
              <a:off x="6504240" y="5054691"/>
              <a:ext cx="48649" cy="55595"/>
            </a:xfrm>
            <a:custGeom>
              <a:avLst/>
              <a:gdLst/>
              <a:ahLst/>
              <a:cxnLst/>
              <a:rect l="l" t="t" r="r" b="b"/>
              <a:pathLst>
                <a:path w="9525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3"/>
            <p:cNvSpPr/>
            <p:nvPr/>
          </p:nvSpPr>
          <p:spPr>
            <a:xfrm>
              <a:off x="6448669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3"/>
            <p:cNvSpPr/>
            <p:nvPr/>
          </p:nvSpPr>
          <p:spPr>
            <a:xfrm>
              <a:off x="6386148" y="5054691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3"/>
            <p:cNvSpPr/>
            <p:nvPr/>
          </p:nvSpPr>
          <p:spPr>
            <a:xfrm>
              <a:off x="6837677" y="499911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3"/>
            <p:cNvSpPr/>
            <p:nvPr/>
          </p:nvSpPr>
          <p:spPr>
            <a:xfrm>
              <a:off x="6615387" y="4999115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3"/>
            <p:cNvSpPr/>
            <p:nvPr/>
          </p:nvSpPr>
          <p:spPr>
            <a:xfrm>
              <a:off x="6386148" y="4999115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3"/>
            <p:cNvSpPr/>
            <p:nvPr/>
          </p:nvSpPr>
          <p:spPr>
            <a:xfrm>
              <a:off x="6837677" y="494354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3"/>
            <p:cNvSpPr/>
            <p:nvPr/>
          </p:nvSpPr>
          <p:spPr>
            <a:xfrm>
              <a:off x="6615387" y="4943544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3"/>
            <p:cNvSpPr/>
            <p:nvPr/>
          </p:nvSpPr>
          <p:spPr>
            <a:xfrm>
              <a:off x="6386148" y="4943544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13"/>
            <p:cNvSpPr/>
            <p:nvPr/>
          </p:nvSpPr>
          <p:spPr>
            <a:xfrm>
              <a:off x="6837677" y="4887972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13"/>
            <p:cNvSpPr/>
            <p:nvPr/>
          </p:nvSpPr>
          <p:spPr>
            <a:xfrm>
              <a:off x="6615387" y="488797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13"/>
            <p:cNvSpPr/>
            <p:nvPr/>
          </p:nvSpPr>
          <p:spPr>
            <a:xfrm>
              <a:off x="6386148" y="4887972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13"/>
            <p:cNvSpPr/>
            <p:nvPr/>
          </p:nvSpPr>
          <p:spPr>
            <a:xfrm>
              <a:off x="705996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3"/>
            <p:cNvSpPr/>
            <p:nvPr/>
          </p:nvSpPr>
          <p:spPr>
            <a:xfrm>
              <a:off x="7004396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3"/>
            <p:cNvSpPr/>
            <p:nvPr/>
          </p:nvSpPr>
          <p:spPr>
            <a:xfrm>
              <a:off x="6948824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3"/>
            <p:cNvSpPr/>
            <p:nvPr/>
          </p:nvSpPr>
          <p:spPr>
            <a:xfrm>
              <a:off x="6893248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3"/>
            <p:cNvSpPr/>
            <p:nvPr/>
          </p:nvSpPr>
          <p:spPr>
            <a:xfrm>
              <a:off x="6837677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3"/>
            <p:cNvSpPr/>
            <p:nvPr/>
          </p:nvSpPr>
          <p:spPr>
            <a:xfrm>
              <a:off x="6782101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3"/>
            <p:cNvSpPr/>
            <p:nvPr/>
          </p:nvSpPr>
          <p:spPr>
            <a:xfrm>
              <a:off x="6719586" y="4832401"/>
              <a:ext cx="62541" cy="55590"/>
            </a:xfrm>
            <a:custGeom>
              <a:avLst/>
              <a:gdLst/>
              <a:ahLst/>
              <a:cxnLst/>
              <a:rect l="l" t="t" r="r" b="b"/>
              <a:pathLst>
                <a:path w="1224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3"/>
            <p:cNvSpPr/>
            <p:nvPr/>
          </p:nvSpPr>
          <p:spPr>
            <a:xfrm>
              <a:off x="6670963" y="4832401"/>
              <a:ext cx="48644" cy="55590"/>
            </a:xfrm>
            <a:custGeom>
              <a:avLst/>
              <a:gdLst/>
              <a:ahLst/>
              <a:cxnLst/>
              <a:rect l="l" t="t" r="r" b="b"/>
              <a:pathLst>
                <a:path w="9524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3"/>
            <p:cNvSpPr/>
            <p:nvPr/>
          </p:nvSpPr>
          <p:spPr>
            <a:xfrm>
              <a:off x="661538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3"/>
            <p:cNvSpPr/>
            <p:nvPr/>
          </p:nvSpPr>
          <p:spPr>
            <a:xfrm>
              <a:off x="6552862" y="4832401"/>
              <a:ext cx="62552" cy="55590"/>
            </a:xfrm>
            <a:custGeom>
              <a:avLst/>
              <a:gdLst/>
              <a:ahLst/>
              <a:cxnLst/>
              <a:rect l="l" t="t" r="r" b="b"/>
              <a:pathLst>
                <a:path w="12247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3"/>
            <p:cNvSpPr/>
            <p:nvPr/>
          </p:nvSpPr>
          <p:spPr>
            <a:xfrm>
              <a:off x="6504240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3"/>
            <p:cNvSpPr/>
            <p:nvPr/>
          </p:nvSpPr>
          <p:spPr>
            <a:xfrm>
              <a:off x="6448669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3"/>
            <p:cNvSpPr/>
            <p:nvPr/>
          </p:nvSpPr>
          <p:spPr>
            <a:xfrm>
              <a:off x="6386148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3"/>
            <p:cNvSpPr/>
            <p:nvPr/>
          </p:nvSpPr>
          <p:spPr>
            <a:xfrm>
              <a:off x="6337521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3"/>
            <p:cNvSpPr/>
            <p:nvPr/>
          </p:nvSpPr>
          <p:spPr>
            <a:xfrm>
              <a:off x="6281950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3"/>
            <p:cNvSpPr/>
            <p:nvPr/>
          </p:nvSpPr>
          <p:spPr>
            <a:xfrm>
              <a:off x="6219430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3"/>
            <p:cNvSpPr/>
            <p:nvPr/>
          </p:nvSpPr>
          <p:spPr>
            <a:xfrm>
              <a:off x="705996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3"/>
            <p:cNvSpPr/>
            <p:nvPr/>
          </p:nvSpPr>
          <p:spPr>
            <a:xfrm>
              <a:off x="7004396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3"/>
            <p:cNvSpPr/>
            <p:nvPr/>
          </p:nvSpPr>
          <p:spPr>
            <a:xfrm>
              <a:off x="6948824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3"/>
            <p:cNvSpPr/>
            <p:nvPr/>
          </p:nvSpPr>
          <p:spPr>
            <a:xfrm>
              <a:off x="6893248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3"/>
            <p:cNvSpPr/>
            <p:nvPr/>
          </p:nvSpPr>
          <p:spPr>
            <a:xfrm>
              <a:off x="6837677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3"/>
            <p:cNvSpPr/>
            <p:nvPr/>
          </p:nvSpPr>
          <p:spPr>
            <a:xfrm>
              <a:off x="6782101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3"/>
            <p:cNvSpPr/>
            <p:nvPr/>
          </p:nvSpPr>
          <p:spPr>
            <a:xfrm>
              <a:off x="6719586" y="4769881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3"/>
            <p:cNvSpPr/>
            <p:nvPr/>
          </p:nvSpPr>
          <p:spPr>
            <a:xfrm>
              <a:off x="6670963" y="4769881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3"/>
            <p:cNvSpPr/>
            <p:nvPr/>
          </p:nvSpPr>
          <p:spPr>
            <a:xfrm>
              <a:off x="661538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3"/>
            <p:cNvSpPr/>
            <p:nvPr/>
          </p:nvSpPr>
          <p:spPr>
            <a:xfrm>
              <a:off x="6552862" y="4769881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3"/>
            <p:cNvSpPr/>
            <p:nvPr/>
          </p:nvSpPr>
          <p:spPr>
            <a:xfrm>
              <a:off x="6504240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3"/>
            <p:cNvSpPr/>
            <p:nvPr/>
          </p:nvSpPr>
          <p:spPr>
            <a:xfrm>
              <a:off x="6448669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3"/>
            <p:cNvSpPr/>
            <p:nvPr/>
          </p:nvSpPr>
          <p:spPr>
            <a:xfrm>
              <a:off x="6386148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3"/>
            <p:cNvSpPr/>
            <p:nvPr/>
          </p:nvSpPr>
          <p:spPr>
            <a:xfrm>
              <a:off x="6337521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3"/>
            <p:cNvSpPr/>
            <p:nvPr/>
          </p:nvSpPr>
          <p:spPr>
            <a:xfrm>
              <a:off x="6281950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3"/>
            <p:cNvSpPr/>
            <p:nvPr/>
          </p:nvSpPr>
          <p:spPr>
            <a:xfrm>
              <a:off x="6219430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3"/>
            <p:cNvSpPr/>
            <p:nvPr/>
          </p:nvSpPr>
          <p:spPr>
            <a:xfrm>
              <a:off x="705996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3"/>
            <p:cNvSpPr/>
            <p:nvPr/>
          </p:nvSpPr>
          <p:spPr>
            <a:xfrm>
              <a:off x="7004396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3"/>
            <p:cNvSpPr/>
            <p:nvPr/>
          </p:nvSpPr>
          <p:spPr>
            <a:xfrm>
              <a:off x="6948824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3"/>
            <p:cNvSpPr/>
            <p:nvPr/>
          </p:nvSpPr>
          <p:spPr>
            <a:xfrm>
              <a:off x="6893248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3"/>
            <p:cNvSpPr/>
            <p:nvPr/>
          </p:nvSpPr>
          <p:spPr>
            <a:xfrm>
              <a:off x="6837677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3"/>
            <p:cNvSpPr/>
            <p:nvPr/>
          </p:nvSpPr>
          <p:spPr>
            <a:xfrm>
              <a:off x="6782101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3"/>
            <p:cNvSpPr/>
            <p:nvPr/>
          </p:nvSpPr>
          <p:spPr>
            <a:xfrm>
              <a:off x="6719586" y="4721253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3"/>
            <p:cNvSpPr/>
            <p:nvPr/>
          </p:nvSpPr>
          <p:spPr>
            <a:xfrm>
              <a:off x="6670963" y="4721253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3"/>
            <p:cNvSpPr/>
            <p:nvPr/>
          </p:nvSpPr>
          <p:spPr>
            <a:xfrm>
              <a:off x="661538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3"/>
            <p:cNvSpPr/>
            <p:nvPr/>
          </p:nvSpPr>
          <p:spPr>
            <a:xfrm>
              <a:off x="6552862" y="4721253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3"/>
            <p:cNvSpPr/>
            <p:nvPr/>
          </p:nvSpPr>
          <p:spPr>
            <a:xfrm>
              <a:off x="6504240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3"/>
            <p:cNvSpPr/>
            <p:nvPr/>
          </p:nvSpPr>
          <p:spPr>
            <a:xfrm>
              <a:off x="6448669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3"/>
            <p:cNvSpPr/>
            <p:nvPr/>
          </p:nvSpPr>
          <p:spPr>
            <a:xfrm>
              <a:off x="6386148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3"/>
            <p:cNvSpPr/>
            <p:nvPr/>
          </p:nvSpPr>
          <p:spPr>
            <a:xfrm>
              <a:off x="6337521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3"/>
            <p:cNvSpPr/>
            <p:nvPr/>
          </p:nvSpPr>
          <p:spPr>
            <a:xfrm>
              <a:off x="6281950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3"/>
            <p:cNvSpPr/>
            <p:nvPr/>
          </p:nvSpPr>
          <p:spPr>
            <a:xfrm>
              <a:off x="6219430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3"/>
            <p:cNvSpPr/>
            <p:nvPr/>
          </p:nvSpPr>
          <p:spPr>
            <a:xfrm>
              <a:off x="705996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3"/>
            <p:cNvSpPr/>
            <p:nvPr/>
          </p:nvSpPr>
          <p:spPr>
            <a:xfrm>
              <a:off x="7004396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3"/>
            <p:cNvSpPr/>
            <p:nvPr/>
          </p:nvSpPr>
          <p:spPr>
            <a:xfrm>
              <a:off x="6948824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13"/>
            <p:cNvSpPr/>
            <p:nvPr/>
          </p:nvSpPr>
          <p:spPr>
            <a:xfrm>
              <a:off x="6893248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13"/>
            <p:cNvSpPr/>
            <p:nvPr/>
          </p:nvSpPr>
          <p:spPr>
            <a:xfrm>
              <a:off x="6837677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3"/>
            <p:cNvSpPr/>
            <p:nvPr/>
          </p:nvSpPr>
          <p:spPr>
            <a:xfrm>
              <a:off x="6782101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3"/>
            <p:cNvSpPr/>
            <p:nvPr/>
          </p:nvSpPr>
          <p:spPr>
            <a:xfrm>
              <a:off x="6719586" y="4665677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3"/>
            <p:cNvSpPr/>
            <p:nvPr/>
          </p:nvSpPr>
          <p:spPr>
            <a:xfrm>
              <a:off x="6670963" y="4665677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3"/>
            <p:cNvSpPr/>
            <p:nvPr/>
          </p:nvSpPr>
          <p:spPr>
            <a:xfrm>
              <a:off x="661538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3"/>
            <p:cNvSpPr/>
            <p:nvPr/>
          </p:nvSpPr>
          <p:spPr>
            <a:xfrm>
              <a:off x="6552862" y="4665677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3"/>
            <p:cNvSpPr/>
            <p:nvPr/>
          </p:nvSpPr>
          <p:spPr>
            <a:xfrm>
              <a:off x="6504240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3"/>
            <p:cNvSpPr/>
            <p:nvPr/>
          </p:nvSpPr>
          <p:spPr>
            <a:xfrm>
              <a:off x="644866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3"/>
            <p:cNvSpPr/>
            <p:nvPr/>
          </p:nvSpPr>
          <p:spPr>
            <a:xfrm>
              <a:off x="6386148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3"/>
            <p:cNvSpPr/>
            <p:nvPr/>
          </p:nvSpPr>
          <p:spPr>
            <a:xfrm>
              <a:off x="6337521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3"/>
            <p:cNvSpPr/>
            <p:nvPr/>
          </p:nvSpPr>
          <p:spPr>
            <a:xfrm>
              <a:off x="6281950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3"/>
            <p:cNvSpPr/>
            <p:nvPr/>
          </p:nvSpPr>
          <p:spPr>
            <a:xfrm>
              <a:off x="6219430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3"/>
            <p:cNvSpPr/>
            <p:nvPr/>
          </p:nvSpPr>
          <p:spPr>
            <a:xfrm>
              <a:off x="705996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3"/>
            <p:cNvSpPr/>
            <p:nvPr/>
          </p:nvSpPr>
          <p:spPr>
            <a:xfrm>
              <a:off x="7004396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3"/>
            <p:cNvSpPr/>
            <p:nvPr/>
          </p:nvSpPr>
          <p:spPr>
            <a:xfrm>
              <a:off x="6948824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3"/>
            <p:cNvSpPr/>
            <p:nvPr/>
          </p:nvSpPr>
          <p:spPr>
            <a:xfrm>
              <a:off x="6893248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3"/>
            <p:cNvSpPr/>
            <p:nvPr/>
          </p:nvSpPr>
          <p:spPr>
            <a:xfrm>
              <a:off x="6837677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3"/>
            <p:cNvSpPr/>
            <p:nvPr/>
          </p:nvSpPr>
          <p:spPr>
            <a:xfrm>
              <a:off x="6782101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3"/>
            <p:cNvSpPr/>
            <p:nvPr/>
          </p:nvSpPr>
          <p:spPr>
            <a:xfrm>
              <a:off x="6719586" y="4603162"/>
              <a:ext cx="62541" cy="62541"/>
            </a:xfrm>
            <a:custGeom>
              <a:avLst/>
              <a:gdLst/>
              <a:ahLst/>
              <a:cxnLst/>
              <a:rect l="l" t="t" r="r" b="b"/>
              <a:pathLst>
                <a:path w="1224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3"/>
            <p:cNvSpPr/>
            <p:nvPr/>
          </p:nvSpPr>
          <p:spPr>
            <a:xfrm>
              <a:off x="6670963" y="4603162"/>
              <a:ext cx="48644" cy="62541"/>
            </a:xfrm>
            <a:custGeom>
              <a:avLst/>
              <a:gdLst/>
              <a:ahLst/>
              <a:cxnLst/>
              <a:rect l="l" t="t" r="r" b="b"/>
              <a:pathLst>
                <a:path w="9524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3"/>
            <p:cNvSpPr/>
            <p:nvPr/>
          </p:nvSpPr>
          <p:spPr>
            <a:xfrm>
              <a:off x="661538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3"/>
            <p:cNvSpPr/>
            <p:nvPr/>
          </p:nvSpPr>
          <p:spPr>
            <a:xfrm>
              <a:off x="6552862" y="4603162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3"/>
            <p:cNvSpPr/>
            <p:nvPr/>
          </p:nvSpPr>
          <p:spPr>
            <a:xfrm>
              <a:off x="6504240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3"/>
            <p:cNvSpPr/>
            <p:nvPr/>
          </p:nvSpPr>
          <p:spPr>
            <a:xfrm>
              <a:off x="6448669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3"/>
            <p:cNvSpPr/>
            <p:nvPr/>
          </p:nvSpPr>
          <p:spPr>
            <a:xfrm>
              <a:off x="6386148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3"/>
            <p:cNvSpPr/>
            <p:nvPr/>
          </p:nvSpPr>
          <p:spPr>
            <a:xfrm>
              <a:off x="6337521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3"/>
            <p:cNvSpPr/>
            <p:nvPr/>
          </p:nvSpPr>
          <p:spPr>
            <a:xfrm>
              <a:off x="6281950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3"/>
            <p:cNvSpPr/>
            <p:nvPr/>
          </p:nvSpPr>
          <p:spPr>
            <a:xfrm>
              <a:off x="6219430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3"/>
            <p:cNvSpPr/>
            <p:nvPr/>
          </p:nvSpPr>
          <p:spPr>
            <a:xfrm>
              <a:off x="705996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3"/>
            <p:cNvSpPr/>
            <p:nvPr/>
          </p:nvSpPr>
          <p:spPr>
            <a:xfrm>
              <a:off x="7004396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3"/>
            <p:cNvSpPr/>
            <p:nvPr/>
          </p:nvSpPr>
          <p:spPr>
            <a:xfrm>
              <a:off x="6948824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3"/>
            <p:cNvSpPr/>
            <p:nvPr/>
          </p:nvSpPr>
          <p:spPr>
            <a:xfrm>
              <a:off x="6893248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3"/>
            <p:cNvSpPr/>
            <p:nvPr/>
          </p:nvSpPr>
          <p:spPr>
            <a:xfrm>
              <a:off x="6837677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3"/>
            <p:cNvSpPr/>
            <p:nvPr/>
          </p:nvSpPr>
          <p:spPr>
            <a:xfrm>
              <a:off x="6782101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3"/>
            <p:cNvSpPr/>
            <p:nvPr/>
          </p:nvSpPr>
          <p:spPr>
            <a:xfrm>
              <a:off x="6719586" y="4554534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3"/>
            <p:cNvSpPr/>
            <p:nvPr/>
          </p:nvSpPr>
          <p:spPr>
            <a:xfrm>
              <a:off x="6670963" y="4554534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3"/>
            <p:cNvSpPr/>
            <p:nvPr/>
          </p:nvSpPr>
          <p:spPr>
            <a:xfrm>
              <a:off x="661538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3"/>
            <p:cNvSpPr/>
            <p:nvPr/>
          </p:nvSpPr>
          <p:spPr>
            <a:xfrm>
              <a:off x="6552862" y="4554534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3"/>
            <p:cNvSpPr/>
            <p:nvPr/>
          </p:nvSpPr>
          <p:spPr>
            <a:xfrm>
              <a:off x="6504240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3"/>
            <p:cNvSpPr/>
            <p:nvPr/>
          </p:nvSpPr>
          <p:spPr>
            <a:xfrm>
              <a:off x="6448669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3"/>
            <p:cNvSpPr/>
            <p:nvPr/>
          </p:nvSpPr>
          <p:spPr>
            <a:xfrm>
              <a:off x="6386148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3"/>
            <p:cNvSpPr/>
            <p:nvPr/>
          </p:nvSpPr>
          <p:spPr>
            <a:xfrm>
              <a:off x="6337521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3"/>
            <p:cNvSpPr/>
            <p:nvPr/>
          </p:nvSpPr>
          <p:spPr>
            <a:xfrm>
              <a:off x="6281950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3"/>
            <p:cNvSpPr/>
            <p:nvPr/>
          </p:nvSpPr>
          <p:spPr>
            <a:xfrm>
              <a:off x="6219430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3"/>
            <p:cNvSpPr/>
            <p:nvPr/>
          </p:nvSpPr>
          <p:spPr>
            <a:xfrm>
              <a:off x="705996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3"/>
            <p:cNvSpPr/>
            <p:nvPr/>
          </p:nvSpPr>
          <p:spPr>
            <a:xfrm>
              <a:off x="7115543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3"/>
            <p:cNvSpPr/>
            <p:nvPr/>
          </p:nvSpPr>
          <p:spPr>
            <a:xfrm>
              <a:off x="7115543" y="4728197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3"/>
            <p:cNvSpPr/>
            <p:nvPr/>
          </p:nvSpPr>
          <p:spPr>
            <a:xfrm>
              <a:off x="7115543" y="466567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3"/>
            <p:cNvSpPr/>
            <p:nvPr/>
          </p:nvSpPr>
          <p:spPr>
            <a:xfrm>
              <a:off x="7115543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3"/>
            <p:cNvSpPr/>
            <p:nvPr/>
          </p:nvSpPr>
          <p:spPr>
            <a:xfrm>
              <a:off x="7115543" y="4561478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3"/>
            <p:cNvSpPr/>
            <p:nvPr/>
          </p:nvSpPr>
          <p:spPr>
            <a:xfrm>
              <a:off x="7004396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3"/>
            <p:cNvSpPr/>
            <p:nvPr/>
          </p:nvSpPr>
          <p:spPr>
            <a:xfrm>
              <a:off x="6948824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3"/>
            <p:cNvSpPr/>
            <p:nvPr/>
          </p:nvSpPr>
          <p:spPr>
            <a:xfrm>
              <a:off x="6893248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3"/>
            <p:cNvSpPr/>
            <p:nvPr/>
          </p:nvSpPr>
          <p:spPr>
            <a:xfrm>
              <a:off x="6837677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3"/>
            <p:cNvSpPr/>
            <p:nvPr/>
          </p:nvSpPr>
          <p:spPr>
            <a:xfrm>
              <a:off x="6782101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3"/>
            <p:cNvSpPr/>
            <p:nvPr/>
          </p:nvSpPr>
          <p:spPr>
            <a:xfrm>
              <a:off x="6719586" y="4498958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3"/>
            <p:cNvSpPr/>
            <p:nvPr/>
          </p:nvSpPr>
          <p:spPr>
            <a:xfrm>
              <a:off x="6670963" y="4498958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3"/>
            <p:cNvSpPr/>
            <p:nvPr/>
          </p:nvSpPr>
          <p:spPr>
            <a:xfrm>
              <a:off x="661538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3"/>
            <p:cNvSpPr/>
            <p:nvPr/>
          </p:nvSpPr>
          <p:spPr>
            <a:xfrm>
              <a:off x="6552862" y="4498958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3"/>
            <p:cNvSpPr/>
            <p:nvPr/>
          </p:nvSpPr>
          <p:spPr>
            <a:xfrm>
              <a:off x="6504240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3"/>
            <p:cNvSpPr/>
            <p:nvPr/>
          </p:nvSpPr>
          <p:spPr>
            <a:xfrm>
              <a:off x="644866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3"/>
            <p:cNvSpPr/>
            <p:nvPr/>
          </p:nvSpPr>
          <p:spPr>
            <a:xfrm>
              <a:off x="6386148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3"/>
            <p:cNvSpPr/>
            <p:nvPr/>
          </p:nvSpPr>
          <p:spPr>
            <a:xfrm>
              <a:off x="6337521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3"/>
            <p:cNvSpPr/>
            <p:nvPr/>
          </p:nvSpPr>
          <p:spPr>
            <a:xfrm>
              <a:off x="6281950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3"/>
            <p:cNvSpPr/>
            <p:nvPr/>
          </p:nvSpPr>
          <p:spPr>
            <a:xfrm>
              <a:off x="6219430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3"/>
            <p:cNvSpPr/>
            <p:nvPr/>
          </p:nvSpPr>
          <p:spPr>
            <a:xfrm>
              <a:off x="6552862" y="4436437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3"/>
            <p:cNvSpPr/>
            <p:nvPr/>
          </p:nvSpPr>
          <p:spPr>
            <a:xfrm>
              <a:off x="6504240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3"/>
            <p:cNvSpPr/>
            <p:nvPr/>
          </p:nvSpPr>
          <p:spPr>
            <a:xfrm>
              <a:off x="6448669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3"/>
            <p:cNvSpPr/>
            <p:nvPr/>
          </p:nvSpPr>
          <p:spPr>
            <a:xfrm>
              <a:off x="6386148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3"/>
            <p:cNvSpPr/>
            <p:nvPr/>
          </p:nvSpPr>
          <p:spPr>
            <a:xfrm>
              <a:off x="6337521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3"/>
            <p:cNvSpPr/>
            <p:nvPr/>
          </p:nvSpPr>
          <p:spPr>
            <a:xfrm>
              <a:off x="6281950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3"/>
            <p:cNvSpPr/>
            <p:nvPr/>
          </p:nvSpPr>
          <p:spPr>
            <a:xfrm>
              <a:off x="6219430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3"/>
            <p:cNvSpPr/>
            <p:nvPr/>
          </p:nvSpPr>
          <p:spPr>
            <a:xfrm>
              <a:off x="6552862" y="4387810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3"/>
            <p:cNvSpPr/>
            <p:nvPr/>
          </p:nvSpPr>
          <p:spPr>
            <a:xfrm>
              <a:off x="6504240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3"/>
            <p:cNvSpPr/>
            <p:nvPr/>
          </p:nvSpPr>
          <p:spPr>
            <a:xfrm>
              <a:off x="6448669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3"/>
            <p:cNvSpPr/>
            <p:nvPr/>
          </p:nvSpPr>
          <p:spPr>
            <a:xfrm>
              <a:off x="6386148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3"/>
            <p:cNvSpPr/>
            <p:nvPr/>
          </p:nvSpPr>
          <p:spPr>
            <a:xfrm>
              <a:off x="6337521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3"/>
            <p:cNvSpPr/>
            <p:nvPr/>
          </p:nvSpPr>
          <p:spPr>
            <a:xfrm>
              <a:off x="6281950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3"/>
            <p:cNvSpPr/>
            <p:nvPr/>
          </p:nvSpPr>
          <p:spPr>
            <a:xfrm>
              <a:off x="6219430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3"/>
            <p:cNvSpPr/>
            <p:nvPr/>
          </p:nvSpPr>
          <p:spPr>
            <a:xfrm>
              <a:off x="6163859" y="4387810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3"/>
            <p:cNvSpPr/>
            <p:nvPr/>
          </p:nvSpPr>
          <p:spPr>
            <a:xfrm>
              <a:off x="6163859" y="445033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3"/>
            <p:cNvSpPr/>
            <p:nvPr/>
          </p:nvSpPr>
          <p:spPr>
            <a:xfrm>
              <a:off x="616385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3"/>
            <p:cNvSpPr/>
            <p:nvPr/>
          </p:nvSpPr>
          <p:spPr>
            <a:xfrm>
              <a:off x="6163859" y="455453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3"/>
            <p:cNvSpPr/>
            <p:nvPr/>
          </p:nvSpPr>
          <p:spPr>
            <a:xfrm>
              <a:off x="6163859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3"/>
            <p:cNvSpPr/>
            <p:nvPr/>
          </p:nvSpPr>
          <p:spPr>
            <a:xfrm>
              <a:off x="616385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3"/>
            <p:cNvSpPr/>
            <p:nvPr/>
          </p:nvSpPr>
          <p:spPr>
            <a:xfrm>
              <a:off x="6163859" y="4721253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3"/>
            <p:cNvSpPr/>
            <p:nvPr/>
          </p:nvSpPr>
          <p:spPr>
            <a:xfrm>
              <a:off x="6163859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3"/>
            <p:cNvSpPr/>
            <p:nvPr/>
          </p:nvSpPr>
          <p:spPr>
            <a:xfrm>
              <a:off x="6552862" y="4325295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3"/>
            <p:cNvSpPr/>
            <p:nvPr/>
          </p:nvSpPr>
          <p:spPr>
            <a:xfrm>
              <a:off x="6504240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3"/>
            <p:cNvSpPr/>
            <p:nvPr/>
          </p:nvSpPr>
          <p:spPr>
            <a:xfrm>
              <a:off x="6448669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3"/>
            <p:cNvSpPr/>
            <p:nvPr/>
          </p:nvSpPr>
          <p:spPr>
            <a:xfrm>
              <a:off x="6386148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3"/>
            <p:cNvSpPr/>
            <p:nvPr/>
          </p:nvSpPr>
          <p:spPr>
            <a:xfrm>
              <a:off x="6337521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3"/>
            <p:cNvSpPr/>
            <p:nvPr/>
          </p:nvSpPr>
          <p:spPr>
            <a:xfrm>
              <a:off x="6281950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3"/>
            <p:cNvSpPr/>
            <p:nvPr/>
          </p:nvSpPr>
          <p:spPr>
            <a:xfrm>
              <a:off x="6219430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BODY_1_1">
    <p:bg>
      <p:bgPr>
        <a:solidFill>
          <a:schemeClr val="accent6"/>
        </a:solidFill>
        <a:effectLst/>
      </p:bgPr>
    </p:bg>
    <p:spTree>
      <p:nvGrpSpPr>
        <p:cNvPr id="1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82" name="Google Shape;2282;p14"/>
          <p:cNvSpPr txBox="1">
            <a:spLocks noGrp="1"/>
          </p:cNvSpPr>
          <p:nvPr>
            <p:ph type="title" idx="2"/>
          </p:nvPr>
        </p:nvSpPr>
        <p:spPr>
          <a:xfrm>
            <a:off x="11484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83" name="Google Shape;2283;p14"/>
          <p:cNvSpPr txBox="1">
            <a:spLocks noGrp="1"/>
          </p:cNvSpPr>
          <p:nvPr>
            <p:ph type="subTitle" idx="1"/>
          </p:nvPr>
        </p:nvSpPr>
        <p:spPr>
          <a:xfrm>
            <a:off x="1148450" y="3529783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84" name="Google Shape;2284;p14"/>
          <p:cNvSpPr txBox="1">
            <a:spLocks noGrp="1"/>
          </p:cNvSpPr>
          <p:nvPr>
            <p:ph type="title" idx="3"/>
          </p:nvPr>
        </p:nvSpPr>
        <p:spPr>
          <a:xfrm>
            <a:off x="49067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85" name="Google Shape;2285;p14"/>
          <p:cNvSpPr txBox="1">
            <a:spLocks noGrp="1"/>
          </p:cNvSpPr>
          <p:nvPr>
            <p:ph type="subTitle" idx="4"/>
          </p:nvPr>
        </p:nvSpPr>
        <p:spPr>
          <a:xfrm>
            <a:off x="4906750" y="3529795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8" r:id="rId7"/>
    <p:sldLayoutId id="2147483659" r:id="rId8"/>
    <p:sldLayoutId id="2147483660" r:id="rId9"/>
    <p:sldLayoutId id="2147483664" r:id="rId10"/>
    <p:sldLayoutId id="2147483670" r:id="rId11"/>
    <p:sldLayoutId id="2147483671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slide" Target="slide16.xml"/><Relationship Id="rId7" Type="http://schemas.openxmlformats.org/officeDocument/2006/relationships/slide" Target="slide4.xml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.png"/><Relationship Id="rId11" Type="http://schemas.openxmlformats.org/officeDocument/2006/relationships/image" Target="../media/image14.jpeg"/><Relationship Id="rId5" Type="http://schemas.openxmlformats.org/officeDocument/2006/relationships/slide" Target="slide1.xml"/><Relationship Id="rId10" Type="http://schemas.openxmlformats.org/officeDocument/2006/relationships/image" Target="../media/image13.png"/><Relationship Id="rId4" Type="http://schemas.openxmlformats.org/officeDocument/2006/relationships/image" Target="../media/image9.png"/><Relationship Id="rId9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slide" Target="slide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3" name="Google Shape;5493;p29"/>
          <p:cNvSpPr txBox="1">
            <a:spLocks noGrp="1"/>
          </p:cNvSpPr>
          <p:nvPr>
            <p:ph type="ctrTitle"/>
          </p:nvPr>
        </p:nvSpPr>
        <p:spPr>
          <a:xfrm>
            <a:off x="1549055" y="830319"/>
            <a:ext cx="5964600" cy="18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Мобильная игра «</a:t>
            </a:r>
            <a:r>
              <a:rPr lang="en-US" dirty="0" err="1"/>
              <a:t>Fishventure</a:t>
            </a:r>
            <a:r>
              <a:rPr lang="ru-RU" dirty="0"/>
              <a:t>»</a:t>
            </a:r>
            <a:endParaRPr dirty="0"/>
          </a:p>
        </p:txBody>
      </p:sp>
      <p:sp>
        <p:nvSpPr>
          <p:cNvPr id="5494" name="Google Shape;5494;p29"/>
          <p:cNvSpPr txBox="1">
            <a:spLocks noGrp="1"/>
          </p:cNvSpPr>
          <p:nvPr>
            <p:ph type="subTitle" idx="1"/>
          </p:nvPr>
        </p:nvSpPr>
        <p:spPr>
          <a:xfrm>
            <a:off x="3420924" y="2307553"/>
            <a:ext cx="2294614" cy="5283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/>
              <a:t>Команда 1.3</a:t>
            </a:r>
            <a:endParaRPr sz="2400" dirty="0"/>
          </a:p>
        </p:txBody>
      </p:sp>
      <p:grpSp>
        <p:nvGrpSpPr>
          <p:cNvPr id="5495" name="Google Shape;5495;p29"/>
          <p:cNvGrpSpPr/>
          <p:nvPr/>
        </p:nvGrpSpPr>
        <p:grpSpPr>
          <a:xfrm>
            <a:off x="2892578" y="457856"/>
            <a:ext cx="924613" cy="792521"/>
            <a:chOff x="753950" y="238125"/>
            <a:chExt cx="6111125" cy="5238075"/>
          </a:xfrm>
        </p:grpSpPr>
        <p:sp>
          <p:nvSpPr>
            <p:cNvPr id="5496" name="Google Shape;5496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3" name="Google Shape;5523;p29"/>
          <p:cNvGrpSpPr/>
          <p:nvPr/>
        </p:nvGrpSpPr>
        <p:grpSpPr>
          <a:xfrm>
            <a:off x="4069053" y="457856"/>
            <a:ext cx="924613" cy="792521"/>
            <a:chOff x="753950" y="238125"/>
            <a:chExt cx="6111125" cy="5238075"/>
          </a:xfrm>
        </p:grpSpPr>
        <p:sp>
          <p:nvSpPr>
            <p:cNvPr id="5524" name="Google Shape;5524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1" name="Google Shape;5551;p29"/>
          <p:cNvGrpSpPr/>
          <p:nvPr/>
        </p:nvGrpSpPr>
        <p:grpSpPr>
          <a:xfrm>
            <a:off x="5245528" y="457856"/>
            <a:ext cx="924613" cy="792521"/>
            <a:chOff x="753950" y="238125"/>
            <a:chExt cx="6111125" cy="5238075"/>
          </a:xfrm>
        </p:grpSpPr>
        <p:sp>
          <p:nvSpPr>
            <p:cNvPr id="5552" name="Google Shape;5552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81B756B0-97B4-465A-BFD1-996B549CB365}"/>
              </a:ext>
            </a:extLst>
          </p:cNvPr>
          <p:cNvSpPr txBox="1"/>
          <p:nvPr/>
        </p:nvSpPr>
        <p:spPr>
          <a:xfrm>
            <a:off x="289570" y="2936942"/>
            <a:ext cx="4572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20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Богачев-Воевудский А.</a:t>
            </a:r>
          </a:p>
          <a:p>
            <a:pPr algn="l"/>
            <a:endParaRPr lang="ru-RU" sz="20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pPr algn="l"/>
            <a:r>
              <a:rPr lang="ru-RU" sz="20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Веремеев В.</a:t>
            </a:r>
          </a:p>
          <a:p>
            <a:pPr algn="l"/>
            <a:endParaRPr lang="en-US" sz="20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pPr algn="l"/>
            <a:r>
              <a:rPr lang="ru-RU" sz="2000" dirty="0" err="1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Габелко</a:t>
            </a:r>
            <a:r>
              <a:rPr lang="ru-RU" sz="20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 М.</a:t>
            </a:r>
            <a:endParaRPr lang="en-US" sz="20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F7EA817B-2913-463E-BDA1-453D538D9E41}"/>
              </a:ext>
            </a:extLst>
          </p:cNvPr>
          <p:cNvSpPr txBox="1"/>
          <p:nvPr/>
        </p:nvSpPr>
        <p:spPr>
          <a:xfrm>
            <a:off x="2604119" y="2936942"/>
            <a:ext cx="4572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2000" u="sng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Главный разработчик</a:t>
            </a:r>
          </a:p>
          <a:p>
            <a:pPr algn="l"/>
            <a:endParaRPr lang="ru-RU" sz="20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pPr algn="l"/>
            <a:r>
              <a:rPr lang="ru-RU" sz="2000" u="sng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Главный художник</a:t>
            </a:r>
          </a:p>
          <a:p>
            <a:pPr algn="l"/>
            <a:endParaRPr lang="ru-RU" sz="20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pPr algn="l"/>
            <a:r>
              <a:rPr lang="en-US" sz="2000" u="sng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UI </a:t>
            </a:r>
            <a:r>
              <a:rPr lang="ru-RU" sz="2000" u="sng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художник</a:t>
            </a:r>
            <a:endParaRPr lang="en-US" sz="2000" u="sng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74FF288-0703-48C0-9EF2-96F7CFE6F2E1}"/>
              </a:ext>
            </a:extLst>
          </p:cNvPr>
          <p:cNvSpPr txBox="1"/>
          <p:nvPr/>
        </p:nvSpPr>
        <p:spPr>
          <a:xfrm>
            <a:off x="4876168" y="2936942"/>
            <a:ext cx="4572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20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Штукатуров Д.</a:t>
            </a:r>
          </a:p>
          <a:p>
            <a:pPr algn="l"/>
            <a:endParaRPr lang="ru-RU" sz="20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pPr algn="l"/>
            <a:r>
              <a:rPr lang="ru-RU" sz="20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Елфимов А.</a:t>
            </a:r>
          </a:p>
          <a:p>
            <a:pPr algn="l"/>
            <a:endParaRPr lang="ru-RU" sz="20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pPr algn="l"/>
            <a:r>
              <a:rPr lang="ru-RU" sz="20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Дубровин Д.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237417E-5FB6-4791-9549-E1C09F1C2194}"/>
              </a:ext>
            </a:extLst>
          </p:cNvPr>
          <p:cNvSpPr txBox="1"/>
          <p:nvPr/>
        </p:nvSpPr>
        <p:spPr>
          <a:xfrm>
            <a:off x="6369449" y="2936942"/>
            <a:ext cx="261751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u="sng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Backend </a:t>
            </a:r>
            <a:r>
              <a:rPr lang="ru-RU" sz="2000" u="sng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разработчик</a:t>
            </a:r>
          </a:p>
          <a:p>
            <a:endParaRPr lang="ru-RU" sz="20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r>
              <a:rPr lang="ru-RU" sz="2000" u="sng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Аналитик, тестировщик</a:t>
            </a:r>
          </a:p>
          <a:p>
            <a:endParaRPr lang="ru-RU" sz="20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r>
              <a:rPr lang="ru-RU" sz="2000" u="sng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Разработчик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B61E545B-23FB-4CBB-9CB1-B7A470CD042D}"/>
              </a:ext>
            </a:extLst>
          </p:cNvPr>
          <p:cNvCxnSpPr>
            <a:cxnSpLocks/>
          </p:cNvCxnSpPr>
          <p:nvPr/>
        </p:nvCxnSpPr>
        <p:spPr>
          <a:xfrm>
            <a:off x="4890119" y="2995613"/>
            <a:ext cx="0" cy="16097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B0312EB5-9AF7-475B-AD74-BD4A91AAA5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D260DEB-7894-49AE-BCF7-CE949B9B1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442285"/>
            <a:ext cx="8520600" cy="572700"/>
          </a:xfrm>
        </p:spPr>
        <p:txBody>
          <a:bodyPr/>
          <a:lstStyle/>
          <a:p>
            <a:r>
              <a:rPr lang="ru-RU" sz="4800" dirty="0"/>
              <a:t>3. Мини-игра рыбалки</a:t>
            </a:r>
          </a:p>
        </p:txBody>
      </p:sp>
      <p:grpSp>
        <p:nvGrpSpPr>
          <p:cNvPr id="4" name="Google Shape;5721;p33">
            <a:extLst>
              <a:ext uri="{FF2B5EF4-FFF2-40B4-BE49-F238E27FC236}">
                <a16:creationId xmlns:a16="http://schemas.microsoft.com/office/drawing/2014/main" id="{7A752855-AC41-4DDA-98DB-65208293EDE3}"/>
              </a:ext>
            </a:extLst>
          </p:cNvPr>
          <p:cNvGrpSpPr/>
          <p:nvPr/>
        </p:nvGrpSpPr>
        <p:grpSpPr>
          <a:xfrm rot="-5400000">
            <a:off x="654236" y="535371"/>
            <a:ext cx="242781" cy="161857"/>
            <a:chOff x="2500050" y="3730175"/>
            <a:chExt cx="2619000" cy="1746025"/>
          </a:xfrm>
        </p:grpSpPr>
        <p:sp>
          <p:nvSpPr>
            <p:cNvPr id="5" name="Google Shape;5722;p33">
              <a:extLst>
                <a:ext uri="{FF2B5EF4-FFF2-40B4-BE49-F238E27FC236}">
                  <a16:creationId xmlns:a16="http://schemas.microsoft.com/office/drawing/2014/main" id="{91FB7878-55AE-4E06-810B-EE2BBE416B6C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723;p33">
              <a:extLst>
                <a:ext uri="{FF2B5EF4-FFF2-40B4-BE49-F238E27FC236}">
                  <a16:creationId xmlns:a16="http://schemas.microsoft.com/office/drawing/2014/main" id="{27BA48A8-B4DD-43DB-B5E5-82B3C214047B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724;p33">
              <a:extLst>
                <a:ext uri="{FF2B5EF4-FFF2-40B4-BE49-F238E27FC236}">
                  <a16:creationId xmlns:a16="http://schemas.microsoft.com/office/drawing/2014/main" id="{B343C15E-CFCA-47BF-B52C-81E1CA99D19C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725;p33">
              <a:extLst>
                <a:ext uri="{FF2B5EF4-FFF2-40B4-BE49-F238E27FC236}">
                  <a16:creationId xmlns:a16="http://schemas.microsoft.com/office/drawing/2014/main" id="{59D2316E-D26F-4599-88DD-3B74CE919958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5726;p33">
            <a:extLst>
              <a:ext uri="{FF2B5EF4-FFF2-40B4-BE49-F238E27FC236}">
                <a16:creationId xmlns:a16="http://schemas.microsoft.com/office/drawing/2014/main" id="{F3C25F05-EFC2-47F6-9A38-1DDBB5567526}"/>
              </a:ext>
            </a:extLst>
          </p:cNvPr>
          <p:cNvGrpSpPr/>
          <p:nvPr/>
        </p:nvGrpSpPr>
        <p:grpSpPr>
          <a:xfrm rot="5400000">
            <a:off x="8166060" y="535371"/>
            <a:ext cx="242781" cy="161857"/>
            <a:chOff x="2500050" y="3730175"/>
            <a:chExt cx="2619000" cy="1746025"/>
          </a:xfrm>
        </p:grpSpPr>
        <p:sp>
          <p:nvSpPr>
            <p:cNvPr id="10" name="Google Shape;5727;p33">
              <a:extLst>
                <a:ext uri="{FF2B5EF4-FFF2-40B4-BE49-F238E27FC236}">
                  <a16:creationId xmlns:a16="http://schemas.microsoft.com/office/drawing/2014/main" id="{11C84A2D-94FF-416E-B558-7DD73D5D809B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728;p33">
              <a:extLst>
                <a:ext uri="{FF2B5EF4-FFF2-40B4-BE49-F238E27FC236}">
                  <a16:creationId xmlns:a16="http://schemas.microsoft.com/office/drawing/2014/main" id="{35B41CF0-2ABB-4BD0-BADE-F33BE77A6DFB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729;p33">
              <a:extLst>
                <a:ext uri="{FF2B5EF4-FFF2-40B4-BE49-F238E27FC236}">
                  <a16:creationId xmlns:a16="http://schemas.microsoft.com/office/drawing/2014/main" id="{EE8E5733-81C2-4482-9BA2-908486CDA43A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730;p33">
              <a:extLst>
                <a:ext uri="{FF2B5EF4-FFF2-40B4-BE49-F238E27FC236}">
                  <a16:creationId xmlns:a16="http://schemas.microsoft.com/office/drawing/2014/main" id="{C1CAB9DA-85C6-4B3A-9D23-528C58435393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5718;p33">
            <a:extLst>
              <a:ext uri="{FF2B5EF4-FFF2-40B4-BE49-F238E27FC236}">
                <a16:creationId xmlns:a16="http://schemas.microsoft.com/office/drawing/2014/main" id="{936CA000-14DE-4FE0-B390-F778CB922CDE}"/>
              </a:ext>
            </a:extLst>
          </p:cNvPr>
          <p:cNvSpPr/>
          <p:nvPr/>
        </p:nvSpPr>
        <p:spPr>
          <a:xfrm>
            <a:off x="1234120" y="1212475"/>
            <a:ext cx="6784465" cy="3500059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5720;p33">
            <a:extLst>
              <a:ext uri="{FF2B5EF4-FFF2-40B4-BE49-F238E27FC236}">
                <a16:creationId xmlns:a16="http://schemas.microsoft.com/office/drawing/2014/main" id="{B6D93202-3483-4DD3-8507-70319AA28FCE}"/>
              </a:ext>
            </a:extLst>
          </p:cNvPr>
          <p:cNvSpPr txBox="1">
            <a:spLocks/>
          </p:cNvSpPr>
          <p:nvPr/>
        </p:nvSpPr>
        <p:spPr>
          <a:xfrm>
            <a:off x="2854670" y="1995799"/>
            <a:ext cx="3569288" cy="2150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●"/>
              <a:defRPr sz="1600" b="0" i="0" u="none" strike="noStrike" cap="none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○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■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●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○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■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●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○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Advent Pro Medium"/>
              <a:buChar char="■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>
              <a:spcAft>
                <a:spcPts val="1600"/>
              </a:spcAft>
              <a:buFont typeface="Advent Pro Medium"/>
              <a:buNone/>
            </a:pPr>
            <a:r>
              <a:rPr lang="en-US"/>
              <a:t> </a:t>
            </a:r>
            <a:endParaRPr lang="en-US" dirty="0"/>
          </a:p>
        </p:txBody>
      </p:sp>
      <p:sp>
        <p:nvSpPr>
          <p:cNvPr id="16" name="Google Shape;5731;p33">
            <a:extLst>
              <a:ext uri="{FF2B5EF4-FFF2-40B4-BE49-F238E27FC236}">
                <a16:creationId xmlns:a16="http://schemas.microsoft.com/office/drawing/2014/main" id="{2AEC3609-83B9-46DA-94D6-164209D8DCD4}"/>
              </a:ext>
            </a:extLst>
          </p:cNvPr>
          <p:cNvSpPr/>
          <p:nvPr/>
        </p:nvSpPr>
        <p:spPr>
          <a:xfrm>
            <a:off x="1304452" y="1301335"/>
            <a:ext cx="188556" cy="15306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5732;p33">
            <a:extLst>
              <a:ext uri="{FF2B5EF4-FFF2-40B4-BE49-F238E27FC236}">
                <a16:creationId xmlns:a16="http://schemas.microsoft.com/office/drawing/2014/main" id="{1BF6192A-7798-42BB-AC3E-AADED380E4B7}"/>
              </a:ext>
            </a:extLst>
          </p:cNvPr>
          <p:cNvSpPr/>
          <p:nvPr/>
        </p:nvSpPr>
        <p:spPr>
          <a:xfrm rot="17998898">
            <a:off x="7747104" y="4439506"/>
            <a:ext cx="177090" cy="163021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F8DE9638-4929-4978-B80C-E4A4C338D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990" y="1356810"/>
            <a:ext cx="5834019" cy="3281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68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481F335-25D6-4136-AAF5-0890AF8D1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57590"/>
            <a:ext cx="8520600" cy="572700"/>
          </a:xfrm>
        </p:spPr>
        <p:txBody>
          <a:bodyPr/>
          <a:lstStyle/>
          <a:p>
            <a:r>
              <a:rPr lang="ru-RU" sz="4800" dirty="0"/>
              <a:t>Сценарий продажи</a:t>
            </a:r>
          </a:p>
        </p:txBody>
      </p:sp>
      <p:grpSp>
        <p:nvGrpSpPr>
          <p:cNvPr id="8" name="Google Shape;5721;p33">
            <a:extLst>
              <a:ext uri="{FF2B5EF4-FFF2-40B4-BE49-F238E27FC236}">
                <a16:creationId xmlns:a16="http://schemas.microsoft.com/office/drawing/2014/main" id="{8C9529F2-9F41-447A-B9AA-7E585D10D974}"/>
              </a:ext>
            </a:extLst>
          </p:cNvPr>
          <p:cNvGrpSpPr/>
          <p:nvPr/>
        </p:nvGrpSpPr>
        <p:grpSpPr>
          <a:xfrm rot="-5400000">
            <a:off x="1125916" y="535371"/>
            <a:ext cx="242781" cy="161857"/>
            <a:chOff x="2500050" y="3730175"/>
            <a:chExt cx="2619000" cy="1746025"/>
          </a:xfrm>
        </p:grpSpPr>
        <p:sp>
          <p:nvSpPr>
            <p:cNvPr id="9" name="Google Shape;5722;p33">
              <a:extLst>
                <a:ext uri="{FF2B5EF4-FFF2-40B4-BE49-F238E27FC236}">
                  <a16:creationId xmlns:a16="http://schemas.microsoft.com/office/drawing/2014/main" id="{A2028693-913B-4404-8529-0473B7E2041A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723;p33">
              <a:extLst>
                <a:ext uri="{FF2B5EF4-FFF2-40B4-BE49-F238E27FC236}">
                  <a16:creationId xmlns:a16="http://schemas.microsoft.com/office/drawing/2014/main" id="{62445F60-5731-439B-84B8-290969D51E2D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724;p33">
              <a:extLst>
                <a:ext uri="{FF2B5EF4-FFF2-40B4-BE49-F238E27FC236}">
                  <a16:creationId xmlns:a16="http://schemas.microsoft.com/office/drawing/2014/main" id="{06BC7F98-63AE-4C6D-A407-907275F3EC00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725;p33">
              <a:extLst>
                <a:ext uri="{FF2B5EF4-FFF2-40B4-BE49-F238E27FC236}">
                  <a16:creationId xmlns:a16="http://schemas.microsoft.com/office/drawing/2014/main" id="{1334E9A2-C046-4FE1-B5FB-2CF83FCBEEC6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5726;p33">
            <a:extLst>
              <a:ext uri="{FF2B5EF4-FFF2-40B4-BE49-F238E27FC236}">
                <a16:creationId xmlns:a16="http://schemas.microsoft.com/office/drawing/2014/main" id="{6475628A-88F6-4FAA-8F45-7E8759790B18}"/>
              </a:ext>
            </a:extLst>
          </p:cNvPr>
          <p:cNvGrpSpPr/>
          <p:nvPr/>
        </p:nvGrpSpPr>
        <p:grpSpPr>
          <a:xfrm rot="5400000">
            <a:off x="7856231" y="578660"/>
            <a:ext cx="242781" cy="161857"/>
            <a:chOff x="2500050" y="3730175"/>
            <a:chExt cx="2619000" cy="1746025"/>
          </a:xfrm>
        </p:grpSpPr>
        <p:sp>
          <p:nvSpPr>
            <p:cNvPr id="14" name="Google Shape;5727;p33">
              <a:extLst>
                <a:ext uri="{FF2B5EF4-FFF2-40B4-BE49-F238E27FC236}">
                  <a16:creationId xmlns:a16="http://schemas.microsoft.com/office/drawing/2014/main" id="{732F8C18-67D6-418A-B80D-24B8D64B9997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728;p33">
              <a:extLst>
                <a:ext uri="{FF2B5EF4-FFF2-40B4-BE49-F238E27FC236}">
                  <a16:creationId xmlns:a16="http://schemas.microsoft.com/office/drawing/2014/main" id="{281B33BD-8D2F-44E6-B1C3-AC551C94488F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729;p33">
              <a:extLst>
                <a:ext uri="{FF2B5EF4-FFF2-40B4-BE49-F238E27FC236}">
                  <a16:creationId xmlns:a16="http://schemas.microsoft.com/office/drawing/2014/main" id="{A59F002E-A8DD-4D47-8129-5885362D3F79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730;p33">
              <a:extLst>
                <a:ext uri="{FF2B5EF4-FFF2-40B4-BE49-F238E27FC236}">
                  <a16:creationId xmlns:a16="http://schemas.microsoft.com/office/drawing/2014/main" id="{3405320E-C838-4EDB-B9E9-C56606CB2572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Текст 19">
            <a:extLst>
              <a:ext uri="{FF2B5EF4-FFF2-40B4-BE49-F238E27FC236}">
                <a16:creationId xmlns:a16="http://schemas.microsoft.com/office/drawing/2014/main" id="{A9876DD9-6EA5-42C9-9F68-B9B84B6CB3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89196" y="1454400"/>
            <a:ext cx="5890164" cy="3184046"/>
          </a:xfrm>
        </p:spPr>
        <p:txBody>
          <a:bodyPr/>
          <a:lstStyle/>
          <a:p>
            <a:pPr algn="l"/>
            <a:r>
              <a:rPr lang="ru-RU" sz="2400" dirty="0"/>
              <a:t>Сценарий продажи – игрок продает рыбу.</a:t>
            </a:r>
          </a:p>
          <a:p>
            <a:pPr algn="l"/>
            <a:r>
              <a:rPr lang="ru-RU" sz="2400" dirty="0"/>
              <a:t>Игрок успешно закончил рыбалку.</a:t>
            </a:r>
          </a:p>
          <a:p>
            <a:pPr algn="l"/>
            <a:r>
              <a:rPr lang="ru-RU" sz="2400" dirty="0"/>
              <a:t>Подходит к точке продажи.</a:t>
            </a:r>
          </a:p>
          <a:p>
            <a:pPr algn="l"/>
            <a:r>
              <a:rPr lang="ru-RU" sz="2400" dirty="0"/>
              <a:t>Рыба автоматически продается.</a:t>
            </a:r>
          </a:p>
          <a:p>
            <a:pPr algn="l"/>
            <a:r>
              <a:rPr lang="ru-RU" sz="2400" dirty="0"/>
              <a:t>Деньги добавляются.</a:t>
            </a:r>
          </a:p>
        </p:txBody>
      </p:sp>
      <p:sp>
        <p:nvSpPr>
          <p:cNvPr id="21" name="Google Shape;5718;p33">
            <a:extLst>
              <a:ext uri="{FF2B5EF4-FFF2-40B4-BE49-F238E27FC236}">
                <a16:creationId xmlns:a16="http://schemas.microsoft.com/office/drawing/2014/main" id="{63576220-1682-45A4-BAD2-16EEF72AB2E0}"/>
              </a:ext>
            </a:extLst>
          </p:cNvPr>
          <p:cNvSpPr/>
          <p:nvPr/>
        </p:nvSpPr>
        <p:spPr>
          <a:xfrm>
            <a:off x="1234120" y="1212475"/>
            <a:ext cx="6784465" cy="3500059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5731;p33">
            <a:extLst>
              <a:ext uri="{FF2B5EF4-FFF2-40B4-BE49-F238E27FC236}">
                <a16:creationId xmlns:a16="http://schemas.microsoft.com/office/drawing/2014/main" id="{F00D4B3E-F6C9-4787-96BD-04B914800148}"/>
              </a:ext>
            </a:extLst>
          </p:cNvPr>
          <p:cNvSpPr/>
          <p:nvPr/>
        </p:nvSpPr>
        <p:spPr>
          <a:xfrm>
            <a:off x="1304452" y="1301335"/>
            <a:ext cx="188556" cy="15306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5732;p33">
            <a:extLst>
              <a:ext uri="{FF2B5EF4-FFF2-40B4-BE49-F238E27FC236}">
                <a16:creationId xmlns:a16="http://schemas.microsoft.com/office/drawing/2014/main" id="{A63DB9E3-B588-49A2-AC43-3645F256723F}"/>
              </a:ext>
            </a:extLst>
          </p:cNvPr>
          <p:cNvSpPr/>
          <p:nvPr/>
        </p:nvSpPr>
        <p:spPr>
          <a:xfrm rot="17998898">
            <a:off x="7747104" y="4439506"/>
            <a:ext cx="177090" cy="163021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59474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083C988A-90B4-4D7D-912C-B3566B0BA7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0" indent="0">
              <a:buNone/>
            </a:pPr>
            <a:r>
              <a:rPr lang="en-US" dirty="0"/>
              <a:t> </a:t>
            </a:r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E9F7EBA-6E99-497C-A4E9-09EEFDB0E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286" y="430966"/>
            <a:ext cx="8520600" cy="572700"/>
          </a:xfrm>
        </p:spPr>
        <p:txBody>
          <a:bodyPr/>
          <a:lstStyle/>
          <a:p>
            <a:r>
              <a:rPr lang="ru-RU" sz="4800" dirty="0"/>
              <a:t>Продажа рыбы</a:t>
            </a:r>
          </a:p>
        </p:txBody>
      </p:sp>
      <p:grpSp>
        <p:nvGrpSpPr>
          <p:cNvPr id="4" name="Google Shape;5721;p33">
            <a:extLst>
              <a:ext uri="{FF2B5EF4-FFF2-40B4-BE49-F238E27FC236}">
                <a16:creationId xmlns:a16="http://schemas.microsoft.com/office/drawing/2014/main" id="{EDCCED7F-3944-453B-9C17-EED95D939C99}"/>
              </a:ext>
            </a:extLst>
          </p:cNvPr>
          <p:cNvGrpSpPr/>
          <p:nvPr/>
        </p:nvGrpSpPr>
        <p:grpSpPr>
          <a:xfrm rot="-5400000">
            <a:off x="1477154" y="535371"/>
            <a:ext cx="242781" cy="161857"/>
            <a:chOff x="2500050" y="3730175"/>
            <a:chExt cx="2619000" cy="1746025"/>
          </a:xfrm>
        </p:grpSpPr>
        <p:sp>
          <p:nvSpPr>
            <p:cNvPr id="5" name="Google Shape;5722;p33">
              <a:extLst>
                <a:ext uri="{FF2B5EF4-FFF2-40B4-BE49-F238E27FC236}">
                  <a16:creationId xmlns:a16="http://schemas.microsoft.com/office/drawing/2014/main" id="{4F2410F4-6317-443F-82A5-92D8B1015E04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723;p33">
              <a:extLst>
                <a:ext uri="{FF2B5EF4-FFF2-40B4-BE49-F238E27FC236}">
                  <a16:creationId xmlns:a16="http://schemas.microsoft.com/office/drawing/2014/main" id="{266A7DBD-21BE-42F7-91F2-A36A7FE31517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724;p33">
              <a:extLst>
                <a:ext uri="{FF2B5EF4-FFF2-40B4-BE49-F238E27FC236}">
                  <a16:creationId xmlns:a16="http://schemas.microsoft.com/office/drawing/2014/main" id="{912C3776-FADA-4C1C-B461-90DF80E38710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725;p33">
              <a:extLst>
                <a:ext uri="{FF2B5EF4-FFF2-40B4-BE49-F238E27FC236}">
                  <a16:creationId xmlns:a16="http://schemas.microsoft.com/office/drawing/2014/main" id="{E6AE078D-5DB1-4FFA-8BD5-5F4693F660B6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5726;p33">
            <a:extLst>
              <a:ext uri="{FF2B5EF4-FFF2-40B4-BE49-F238E27FC236}">
                <a16:creationId xmlns:a16="http://schemas.microsoft.com/office/drawing/2014/main" id="{3B5142ED-13BF-4876-A3F7-5CD144A55AAD}"/>
              </a:ext>
            </a:extLst>
          </p:cNvPr>
          <p:cNvGrpSpPr/>
          <p:nvPr/>
        </p:nvGrpSpPr>
        <p:grpSpPr>
          <a:xfrm rot="5400000">
            <a:off x="7343142" y="535368"/>
            <a:ext cx="242781" cy="161857"/>
            <a:chOff x="2500050" y="3730175"/>
            <a:chExt cx="2619000" cy="1746025"/>
          </a:xfrm>
        </p:grpSpPr>
        <p:sp>
          <p:nvSpPr>
            <p:cNvPr id="10" name="Google Shape;5727;p33">
              <a:extLst>
                <a:ext uri="{FF2B5EF4-FFF2-40B4-BE49-F238E27FC236}">
                  <a16:creationId xmlns:a16="http://schemas.microsoft.com/office/drawing/2014/main" id="{E2D7A19F-55F5-41CB-8B1B-76EF4B1ECE7D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728;p33">
              <a:extLst>
                <a:ext uri="{FF2B5EF4-FFF2-40B4-BE49-F238E27FC236}">
                  <a16:creationId xmlns:a16="http://schemas.microsoft.com/office/drawing/2014/main" id="{C1C6C672-4908-4D3D-A877-02FFB40881E2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729;p33">
              <a:extLst>
                <a:ext uri="{FF2B5EF4-FFF2-40B4-BE49-F238E27FC236}">
                  <a16:creationId xmlns:a16="http://schemas.microsoft.com/office/drawing/2014/main" id="{CA4A12FB-D774-4BF2-8A4E-86481A61D80F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730;p33">
              <a:extLst>
                <a:ext uri="{FF2B5EF4-FFF2-40B4-BE49-F238E27FC236}">
                  <a16:creationId xmlns:a16="http://schemas.microsoft.com/office/drawing/2014/main" id="{620D4E77-4CDC-476A-AAC9-56502271C941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5718;p33">
            <a:extLst>
              <a:ext uri="{FF2B5EF4-FFF2-40B4-BE49-F238E27FC236}">
                <a16:creationId xmlns:a16="http://schemas.microsoft.com/office/drawing/2014/main" id="{7CFAA1D7-6A90-4289-B22C-3D120D0139DC}"/>
              </a:ext>
            </a:extLst>
          </p:cNvPr>
          <p:cNvSpPr/>
          <p:nvPr/>
        </p:nvSpPr>
        <p:spPr>
          <a:xfrm>
            <a:off x="1234120" y="1212475"/>
            <a:ext cx="6784465" cy="3500059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5720;p33">
            <a:extLst>
              <a:ext uri="{FF2B5EF4-FFF2-40B4-BE49-F238E27FC236}">
                <a16:creationId xmlns:a16="http://schemas.microsoft.com/office/drawing/2014/main" id="{C75467F8-1F7B-49F5-A237-652B1C623531}"/>
              </a:ext>
            </a:extLst>
          </p:cNvPr>
          <p:cNvSpPr txBox="1">
            <a:spLocks/>
          </p:cNvSpPr>
          <p:nvPr/>
        </p:nvSpPr>
        <p:spPr>
          <a:xfrm>
            <a:off x="2787356" y="2160764"/>
            <a:ext cx="3569288" cy="2150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●"/>
              <a:defRPr sz="1600" b="0" i="0" u="none" strike="noStrike" cap="none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○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■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●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○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■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●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○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Advent Pro Medium"/>
              <a:buChar char="■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>
              <a:buNone/>
            </a:pPr>
            <a:r>
              <a:rPr lang="ru-RU" dirty="0"/>
              <a:t>Добавить </a:t>
            </a:r>
            <a:r>
              <a:rPr lang="ru-RU" dirty="0" err="1"/>
              <a:t>гифку</a:t>
            </a:r>
            <a:r>
              <a:rPr lang="ru-RU" dirty="0"/>
              <a:t> с продажей рыбы</a:t>
            </a:r>
          </a:p>
        </p:txBody>
      </p:sp>
      <p:sp>
        <p:nvSpPr>
          <p:cNvPr id="16" name="Google Shape;5731;p33">
            <a:extLst>
              <a:ext uri="{FF2B5EF4-FFF2-40B4-BE49-F238E27FC236}">
                <a16:creationId xmlns:a16="http://schemas.microsoft.com/office/drawing/2014/main" id="{CA8C6CF7-5233-448D-8D8E-5A7869EB4B82}"/>
              </a:ext>
            </a:extLst>
          </p:cNvPr>
          <p:cNvSpPr/>
          <p:nvPr/>
        </p:nvSpPr>
        <p:spPr>
          <a:xfrm>
            <a:off x="1304452" y="1301335"/>
            <a:ext cx="188556" cy="15306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5732;p33">
            <a:extLst>
              <a:ext uri="{FF2B5EF4-FFF2-40B4-BE49-F238E27FC236}">
                <a16:creationId xmlns:a16="http://schemas.microsoft.com/office/drawing/2014/main" id="{8EAC9C7E-BAEE-4B74-B472-05A7BE5FAA78}"/>
              </a:ext>
            </a:extLst>
          </p:cNvPr>
          <p:cNvSpPr/>
          <p:nvPr/>
        </p:nvSpPr>
        <p:spPr>
          <a:xfrm rot="17998898">
            <a:off x="7747104" y="4439506"/>
            <a:ext cx="177090" cy="163021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EEFDAD31-F93C-4E2E-BCAF-ECB5C33A3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783" y="1388077"/>
            <a:ext cx="5778434" cy="325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071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481F335-25D6-4136-AAF5-0890AF8D1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57590"/>
            <a:ext cx="8520600" cy="572700"/>
          </a:xfrm>
        </p:spPr>
        <p:txBody>
          <a:bodyPr/>
          <a:lstStyle/>
          <a:p>
            <a:r>
              <a:rPr lang="ru-RU" sz="4800" dirty="0"/>
              <a:t>Сценарий с записками</a:t>
            </a:r>
          </a:p>
        </p:txBody>
      </p:sp>
      <p:grpSp>
        <p:nvGrpSpPr>
          <p:cNvPr id="8" name="Google Shape;5721;p33">
            <a:extLst>
              <a:ext uri="{FF2B5EF4-FFF2-40B4-BE49-F238E27FC236}">
                <a16:creationId xmlns:a16="http://schemas.microsoft.com/office/drawing/2014/main" id="{8C9529F2-9F41-447A-B9AA-7E585D10D974}"/>
              </a:ext>
            </a:extLst>
          </p:cNvPr>
          <p:cNvGrpSpPr/>
          <p:nvPr/>
        </p:nvGrpSpPr>
        <p:grpSpPr>
          <a:xfrm rot="-5400000">
            <a:off x="964058" y="578660"/>
            <a:ext cx="242781" cy="161857"/>
            <a:chOff x="2500050" y="3730175"/>
            <a:chExt cx="2619000" cy="1746025"/>
          </a:xfrm>
        </p:grpSpPr>
        <p:sp>
          <p:nvSpPr>
            <p:cNvPr id="9" name="Google Shape;5722;p33">
              <a:extLst>
                <a:ext uri="{FF2B5EF4-FFF2-40B4-BE49-F238E27FC236}">
                  <a16:creationId xmlns:a16="http://schemas.microsoft.com/office/drawing/2014/main" id="{A2028693-913B-4404-8529-0473B7E2041A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723;p33">
              <a:extLst>
                <a:ext uri="{FF2B5EF4-FFF2-40B4-BE49-F238E27FC236}">
                  <a16:creationId xmlns:a16="http://schemas.microsoft.com/office/drawing/2014/main" id="{62445F60-5731-439B-84B8-290969D51E2D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724;p33">
              <a:extLst>
                <a:ext uri="{FF2B5EF4-FFF2-40B4-BE49-F238E27FC236}">
                  <a16:creationId xmlns:a16="http://schemas.microsoft.com/office/drawing/2014/main" id="{06BC7F98-63AE-4C6D-A407-907275F3EC00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725;p33">
              <a:extLst>
                <a:ext uri="{FF2B5EF4-FFF2-40B4-BE49-F238E27FC236}">
                  <a16:creationId xmlns:a16="http://schemas.microsoft.com/office/drawing/2014/main" id="{1334E9A2-C046-4FE1-B5FB-2CF83FCBEEC6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5726;p33">
            <a:extLst>
              <a:ext uri="{FF2B5EF4-FFF2-40B4-BE49-F238E27FC236}">
                <a16:creationId xmlns:a16="http://schemas.microsoft.com/office/drawing/2014/main" id="{6475628A-88F6-4FAA-8F45-7E8759790B18}"/>
              </a:ext>
            </a:extLst>
          </p:cNvPr>
          <p:cNvGrpSpPr/>
          <p:nvPr/>
        </p:nvGrpSpPr>
        <p:grpSpPr>
          <a:xfrm rot="5400000">
            <a:off x="8037373" y="578660"/>
            <a:ext cx="242781" cy="161857"/>
            <a:chOff x="2500050" y="3730175"/>
            <a:chExt cx="2619000" cy="1746025"/>
          </a:xfrm>
        </p:grpSpPr>
        <p:sp>
          <p:nvSpPr>
            <p:cNvPr id="14" name="Google Shape;5727;p33">
              <a:extLst>
                <a:ext uri="{FF2B5EF4-FFF2-40B4-BE49-F238E27FC236}">
                  <a16:creationId xmlns:a16="http://schemas.microsoft.com/office/drawing/2014/main" id="{732F8C18-67D6-418A-B80D-24B8D64B9997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728;p33">
              <a:extLst>
                <a:ext uri="{FF2B5EF4-FFF2-40B4-BE49-F238E27FC236}">
                  <a16:creationId xmlns:a16="http://schemas.microsoft.com/office/drawing/2014/main" id="{281B33BD-8D2F-44E6-B1C3-AC551C94488F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729;p33">
              <a:extLst>
                <a:ext uri="{FF2B5EF4-FFF2-40B4-BE49-F238E27FC236}">
                  <a16:creationId xmlns:a16="http://schemas.microsoft.com/office/drawing/2014/main" id="{A59F002E-A8DD-4D47-8129-5885362D3F79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730;p33">
              <a:extLst>
                <a:ext uri="{FF2B5EF4-FFF2-40B4-BE49-F238E27FC236}">
                  <a16:creationId xmlns:a16="http://schemas.microsoft.com/office/drawing/2014/main" id="{3405320E-C838-4EDB-B9E9-C56606CB2572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Текст 19">
            <a:extLst>
              <a:ext uri="{FF2B5EF4-FFF2-40B4-BE49-F238E27FC236}">
                <a16:creationId xmlns:a16="http://schemas.microsoft.com/office/drawing/2014/main" id="{A9876DD9-6EA5-42C9-9F68-B9B84B6CB3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89196" y="1454400"/>
            <a:ext cx="5890164" cy="3184046"/>
          </a:xfrm>
        </p:spPr>
        <p:txBody>
          <a:bodyPr/>
          <a:lstStyle/>
          <a:p>
            <a:pPr algn="l"/>
            <a:r>
              <a:rPr lang="ru-RU" sz="2400" dirty="0"/>
              <a:t>Сценарий с записками – игрок читает сгенерированный текст на записке.</a:t>
            </a:r>
          </a:p>
          <a:p>
            <a:pPr algn="l"/>
            <a:r>
              <a:rPr lang="ru-RU" sz="2400" dirty="0"/>
              <a:t>Игрок перемещается по миру.</a:t>
            </a:r>
          </a:p>
          <a:p>
            <a:pPr algn="l"/>
            <a:r>
              <a:rPr lang="ru-RU" sz="2400" dirty="0"/>
              <a:t>Игрок находит записку.</a:t>
            </a:r>
          </a:p>
          <a:p>
            <a:pPr algn="l"/>
            <a:r>
              <a:rPr lang="ru-RU" sz="2400" dirty="0"/>
              <a:t>Записка попадает в инвентарь.</a:t>
            </a:r>
          </a:p>
          <a:p>
            <a:pPr algn="l"/>
            <a:r>
              <a:rPr lang="ru-RU" sz="2400" dirty="0"/>
              <a:t>Игрок открывает записку</a:t>
            </a:r>
          </a:p>
        </p:txBody>
      </p:sp>
      <p:sp>
        <p:nvSpPr>
          <p:cNvPr id="21" name="Google Shape;5718;p33">
            <a:extLst>
              <a:ext uri="{FF2B5EF4-FFF2-40B4-BE49-F238E27FC236}">
                <a16:creationId xmlns:a16="http://schemas.microsoft.com/office/drawing/2014/main" id="{63576220-1682-45A4-BAD2-16EEF72AB2E0}"/>
              </a:ext>
            </a:extLst>
          </p:cNvPr>
          <p:cNvSpPr/>
          <p:nvPr/>
        </p:nvSpPr>
        <p:spPr>
          <a:xfrm>
            <a:off x="1234120" y="1212475"/>
            <a:ext cx="6784465" cy="3500059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5731;p33">
            <a:extLst>
              <a:ext uri="{FF2B5EF4-FFF2-40B4-BE49-F238E27FC236}">
                <a16:creationId xmlns:a16="http://schemas.microsoft.com/office/drawing/2014/main" id="{F00D4B3E-F6C9-4787-96BD-04B914800148}"/>
              </a:ext>
            </a:extLst>
          </p:cNvPr>
          <p:cNvSpPr/>
          <p:nvPr/>
        </p:nvSpPr>
        <p:spPr>
          <a:xfrm>
            <a:off x="1304452" y="1301335"/>
            <a:ext cx="188556" cy="15306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5732;p33">
            <a:extLst>
              <a:ext uri="{FF2B5EF4-FFF2-40B4-BE49-F238E27FC236}">
                <a16:creationId xmlns:a16="http://schemas.microsoft.com/office/drawing/2014/main" id="{A63DB9E3-B588-49A2-AC43-3645F256723F}"/>
              </a:ext>
            </a:extLst>
          </p:cNvPr>
          <p:cNvSpPr/>
          <p:nvPr/>
        </p:nvSpPr>
        <p:spPr>
          <a:xfrm rot="17998898">
            <a:off x="7747104" y="4439506"/>
            <a:ext cx="177090" cy="163021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71102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8557FBB2-7795-457D-97AD-2D893F4097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Добавить </a:t>
            </a:r>
            <a:r>
              <a:rPr lang="ru-RU" dirty="0" err="1"/>
              <a:t>гифку</a:t>
            </a:r>
            <a:r>
              <a:rPr lang="ru-RU" dirty="0"/>
              <a:t> с тем как игрок находит записку(или получает </a:t>
            </a:r>
            <a:r>
              <a:rPr lang="ru-RU" dirty="0" err="1"/>
              <a:t>хз</a:t>
            </a:r>
            <a:r>
              <a:rPr lang="ru-RU" dirty="0"/>
              <a:t>) </a:t>
            </a:r>
          </a:p>
          <a:p>
            <a:pPr marL="0" indent="0">
              <a:buNone/>
            </a:pPr>
            <a:r>
              <a:rPr lang="ru-RU" dirty="0"/>
              <a:t>Открывает ее в инвентаре и видит сам лор</a:t>
            </a:r>
          </a:p>
          <a:p>
            <a:pPr marL="127000" indent="0">
              <a:buNone/>
            </a:pPr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B2B934A-9B8A-496F-A371-0894ED213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30966"/>
            <a:ext cx="8520600" cy="572700"/>
          </a:xfrm>
        </p:spPr>
        <p:txBody>
          <a:bodyPr/>
          <a:lstStyle/>
          <a:p>
            <a:r>
              <a:rPr lang="ru-RU" sz="4800" dirty="0"/>
              <a:t>Просмотр записки</a:t>
            </a:r>
          </a:p>
        </p:txBody>
      </p:sp>
      <p:grpSp>
        <p:nvGrpSpPr>
          <p:cNvPr id="4" name="Google Shape;5721;p33">
            <a:extLst>
              <a:ext uri="{FF2B5EF4-FFF2-40B4-BE49-F238E27FC236}">
                <a16:creationId xmlns:a16="http://schemas.microsoft.com/office/drawing/2014/main" id="{34072BCD-AF23-4BD9-B202-70B4CA69D833}"/>
              </a:ext>
            </a:extLst>
          </p:cNvPr>
          <p:cNvGrpSpPr/>
          <p:nvPr/>
        </p:nvGrpSpPr>
        <p:grpSpPr>
          <a:xfrm rot="-5400000">
            <a:off x="1314472" y="535371"/>
            <a:ext cx="242781" cy="161857"/>
            <a:chOff x="2500050" y="3730175"/>
            <a:chExt cx="2619000" cy="1746025"/>
          </a:xfrm>
        </p:grpSpPr>
        <p:sp>
          <p:nvSpPr>
            <p:cNvPr id="5" name="Google Shape;5722;p33">
              <a:extLst>
                <a:ext uri="{FF2B5EF4-FFF2-40B4-BE49-F238E27FC236}">
                  <a16:creationId xmlns:a16="http://schemas.microsoft.com/office/drawing/2014/main" id="{856A565B-B218-4C8B-B203-FFBE8713AEED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723;p33">
              <a:extLst>
                <a:ext uri="{FF2B5EF4-FFF2-40B4-BE49-F238E27FC236}">
                  <a16:creationId xmlns:a16="http://schemas.microsoft.com/office/drawing/2014/main" id="{916D4B34-5041-4205-A940-AE8D44AC22BA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724;p33">
              <a:extLst>
                <a:ext uri="{FF2B5EF4-FFF2-40B4-BE49-F238E27FC236}">
                  <a16:creationId xmlns:a16="http://schemas.microsoft.com/office/drawing/2014/main" id="{D90790B8-1C6B-433F-935E-C106F402DDF3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725;p33">
              <a:extLst>
                <a:ext uri="{FF2B5EF4-FFF2-40B4-BE49-F238E27FC236}">
                  <a16:creationId xmlns:a16="http://schemas.microsoft.com/office/drawing/2014/main" id="{958CF007-62D3-446B-A866-9A686C14B789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5726;p33">
            <a:extLst>
              <a:ext uri="{FF2B5EF4-FFF2-40B4-BE49-F238E27FC236}">
                <a16:creationId xmlns:a16="http://schemas.microsoft.com/office/drawing/2014/main" id="{57172741-815E-4C7A-A448-926939723526}"/>
              </a:ext>
            </a:extLst>
          </p:cNvPr>
          <p:cNvGrpSpPr/>
          <p:nvPr/>
        </p:nvGrpSpPr>
        <p:grpSpPr>
          <a:xfrm rot="5400000">
            <a:off x="7505824" y="545516"/>
            <a:ext cx="242781" cy="161857"/>
            <a:chOff x="2500050" y="3730175"/>
            <a:chExt cx="2619000" cy="1746025"/>
          </a:xfrm>
        </p:grpSpPr>
        <p:sp>
          <p:nvSpPr>
            <p:cNvPr id="10" name="Google Shape;5727;p33">
              <a:extLst>
                <a:ext uri="{FF2B5EF4-FFF2-40B4-BE49-F238E27FC236}">
                  <a16:creationId xmlns:a16="http://schemas.microsoft.com/office/drawing/2014/main" id="{40473E6C-AE7E-4B86-924F-358517BA41CC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728;p33">
              <a:extLst>
                <a:ext uri="{FF2B5EF4-FFF2-40B4-BE49-F238E27FC236}">
                  <a16:creationId xmlns:a16="http://schemas.microsoft.com/office/drawing/2014/main" id="{47C7B72C-823E-4286-B49A-5981E040C10B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729;p33">
              <a:extLst>
                <a:ext uri="{FF2B5EF4-FFF2-40B4-BE49-F238E27FC236}">
                  <a16:creationId xmlns:a16="http://schemas.microsoft.com/office/drawing/2014/main" id="{1423C6FF-5E7D-4A86-B7C9-DD65AEAAC4BB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730;p33">
              <a:extLst>
                <a:ext uri="{FF2B5EF4-FFF2-40B4-BE49-F238E27FC236}">
                  <a16:creationId xmlns:a16="http://schemas.microsoft.com/office/drawing/2014/main" id="{02A6D547-BCD0-4D0D-8CE7-4EE76863BE07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5718;p33">
            <a:extLst>
              <a:ext uri="{FF2B5EF4-FFF2-40B4-BE49-F238E27FC236}">
                <a16:creationId xmlns:a16="http://schemas.microsoft.com/office/drawing/2014/main" id="{81681AF9-D85B-4B9A-9C9A-4FB657F15A81}"/>
              </a:ext>
            </a:extLst>
          </p:cNvPr>
          <p:cNvSpPr/>
          <p:nvPr/>
        </p:nvSpPr>
        <p:spPr>
          <a:xfrm>
            <a:off x="1234120" y="1212475"/>
            <a:ext cx="6784465" cy="3500059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5731;p33">
            <a:extLst>
              <a:ext uri="{FF2B5EF4-FFF2-40B4-BE49-F238E27FC236}">
                <a16:creationId xmlns:a16="http://schemas.microsoft.com/office/drawing/2014/main" id="{D3183A74-9277-4FE8-9A28-56A211AF6E51}"/>
              </a:ext>
            </a:extLst>
          </p:cNvPr>
          <p:cNvSpPr/>
          <p:nvPr/>
        </p:nvSpPr>
        <p:spPr>
          <a:xfrm>
            <a:off x="1304452" y="1301335"/>
            <a:ext cx="188556" cy="15306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5732;p33">
            <a:extLst>
              <a:ext uri="{FF2B5EF4-FFF2-40B4-BE49-F238E27FC236}">
                <a16:creationId xmlns:a16="http://schemas.microsoft.com/office/drawing/2014/main" id="{6AB0F7DB-17FA-4A0C-93EC-520FA3E63F53}"/>
              </a:ext>
            </a:extLst>
          </p:cNvPr>
          <p:cNvSpPr/>
          <p:nvPr/>
        </p:nvSpPr>
        <p:spPr>
          <a:xfrm rot="17998898">
            <a:off x="7747104" y="4439506"/>
            <a:ext cx="177090" cy="163021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CDF83AD0-4BD9-4FED-9480-E6750BF55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059" y="1316909"/>
            <a:ext cx="5971882" cy="3321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9525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D0059766-1C1D-4D2F-A8CD-515740CAB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051" y="410876"/>
            <a:ext cx="8520600" cy="572700"/>
          </a:xfrm>
        </p:spPr>
        <p:txBody>
          <a:bodyPr/>
          <a:lstStyle/>
          <a:p>
            <a:r>
              <a:rPr lang="ru-RU" sz="4800" dirty="0"/>
              <a:t>Архитектура</a:t>
            </a:r>
          </a:p>
        </p:txBody>
      </p:sp>
      <p:grpSp>
        <p:nvGrpSpPr>
          <p:cNvPr id="5" name="Google Shape;5721;p33">
            <a:extLst>
              <a:ext uri="{FF2B5EF4-FFF2-40B4-BE49-F238E27FC236}">
                <a16:creationId xmlns:a16="http://schemas.microsoft.com/office/drawing/2014/main" id="{0AE3DFF3-2EA2-4D53-9135-37E2D1917AF5}"/>
              </a:ext>
            </a:extLst>
          </p:cNvPr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6" name="Google Shape;5722;p33">
              <a:extLst>
                <a:ext uri="{FF2B5EF4-FFF2-40B4-BE49-F238E27FC236}">
                  <a16:creationId xmlns:a16="http://schemas.microsoft.com/office/drawing/2014/main" id="{A1635A36-84D2-4AB8-B4A6-90D7D558604A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723;p33">
              <a:extLst>
                <a:ext uri="{FF2B5EF4-FFF2-40B4-BE49-F238E27FC236}">
                  <a16:creationId xmlns:a16="http://schemas.microsoft.com/office/drawing/2014/main" id="{BC985A06-32FB-471A-9403-57DCB1DBE274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724;p33">
              <a:extLst>
                <a:ext uri="{FF2B5EF4-FFF2-40B4-BE49-F238E27FC236}">
                  <a16:creationId xmlns:a16="http://schemas.microsoft.com/office/drawing/2014/main" id="{84C7757F-CB1F-4543-8813-18B465280F55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725;p33">
              <a:extLst>
                <a:ext uri="{FF2B5EF4-FFF2-40B4-BE49-F238E27FC236}">
                  <a16:creationId xmlns:a16="http://schemas.microsoft.com/office/drawing/2014/main" id="{AAE87920-8954-4CAF-B557-82A7C71040AC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5726;p33">
            <a:extLst>
              <a:ext uri="{FF2B5EF4-FFF2-40B4-BE49-F238E27FC236}">
                <a16:creationId xmlns:a16="http://schemas.microsoft.com/office/drawing/2014/main" id="{28A34139-9CC9-4167-B449-BDF87F3F0ADF}"/>
              </a:ext>
            </a:extLst>
          </p:cNvPr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1" name="Google Shape;5727;p33">
              <a:extLst>
                <a:ext uri="{FF2B5EF4-FFF2-40B4-BE49-F238E27FC236}">
                  <a16:creationId xmlns:a16="http://schemas.microsoft.com/office/drawing/2014/main" id="{9602BC0E-AD5E-4FAE-9534-5ED782159B3D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728;p33">
              <a:extLst>
                <a:ext uri="{FF2B5EF4-FFF2-40B4-BE49-F238E27FC236}">
                  <a16:creationId xmlns:a16="http://schemas.microsoft.com/office/drawing/2014/main" id="{A4CEFEF4-65A2-4B79-A35D-C364828B9258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729;p33">
              <a:extLst>
                <a:ext uri="{FF2B5EF4-FFF2-40B4-BE49-F238E27FC236}">
                  <a16:creationId xmlns:a16="http://schemas.microsoft.com/office/drawing/2014/main" id="{9BDC6E96-37C8-448A-8A1F-B154CB94A9B0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730;p33">
              <a:extLst>
                <a:ext uri="{FF2B5EF4-FFF2-40B4-BE49-F238E27FC236}">
                  <a16:creationId xmlns:a16="http://schemas.microsoft.com/office/drawing/2014/main" id="{97590AA7-2CD1-472B-9748-742103315109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5718;p33">
            <a:extLst>
              <a:ext uri="{FF2B5EF4-FFF2-40B4-BE49-F238E27FC236}">
                <a16:creationId xmlns:a16="http://schemas.microsoft.com/office/drawing/2014/main" id="{33947320-F738-4A64-953A-A02925F3EE0F}"/>
              </a:ext>
            </a:extLst>
          </p:cNvPr>
          <p:cNvSpPr/>
          <p:nvPr/>
        </p:nvSpPr>
        <p:spPr>
          <a:xfrm>
            <a:off x="1234120" y="1212475"/>
            <a:ext cx="6784465" cy="3500059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5731;p33">
            <a:extLst>
              <a:ext uri="{FF2B5EF4-FFF2-40B4-BE49-F238E27FC236}">
                <a16:creationId xmlns:a16="http://schemas.microsoft.com/office/drawing/2014/main" id="{8639C7A8-2EA3-4F54-8F1F-A253088EDE20}"/>
              </a:ext>
            </a:extLst>
          </p:cNvPr>
          <p:cNvSpPr/>
          <p:nvPr/>
        </p:nvSpPr>
        <p:spPr>
          <a:xfrm>
            <a:off x="1304452" y="1301335"/>
            <a:ext cx="188556" cy="15306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5732;p33">
            <a:extLst>
              <a:ext uri="{FF2B5EF4-FFF2-40B4-BE49-F238E27FC236}">
                <a16:creationId xmlns:a16="http://schemas.microsoft.com/office/drawing/2014/main" id="{C303345F-A9F5-407F-92BA-49916815A61C}"/>
              </a:ext>
            </a:extLst>
          </p:cNvPr>
          <p:cNvSpPr/>
          <p:nvPr/>
        </p:nvSpPr>
        <p:spPr>
          <a:xfrm rot="17998898">
            <a:off x="7747104" y="4439506"/>
            <a:ext cx="177090" cy="163021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02FD8A04-82E9-40EC-956D-563BC921D86D}"/>
              </a:ext>
            </a:extLst>
          </p:cNvPr>
          <p:cNvSpPr/>
          <p:nvPr/>
        </p:nvSpPr>
        <p:spPr>
          <a:xfrm>
            <a:off x="1413194" y="1543260"/>
            <a:ext cx="6496686" cy="271716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9" name="Объект 9">
            <a:extLst>
              <a:ext uri="{FF2B5EF4-FFF2-40B4-BE49-F238E27FC236}">
                <a16:creationId xmlns:a16="http://schemas.microsoft.com/office/drawing/2014/main" id="{D199D0F2-E785-4A45-9AD5-20B5459E4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194" y="1543260"/>
            <a:ext cx="6426315" cy="244153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193388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id="{4B46740A-BA92-400F-AAFA-93082843F0AE}"/>
              </a:ext>
            </a:extLst>
          </p:cNvPr>
          <p:cNvSpPr/>
          <p:nvPr/>
        </p:nvSpPr>
        <p:spPr>
          <a:xfrm>
            <a:off x="5932977" y="3067940"/>
            <a:ext cx="1315733" cy="1133958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2" name="Прямоугольник 101">
            <a:extLst>
              <a:ext uri="{FF2B5EF4-FFF2-40B4-BE49-F238E27FC236}">
                <a16:creationId xmlns:a16="http://schemas.microsoft.com/office/drawing/2014/main" id="{5751BD98-4BA9-43CA-AF23-9FF0477B3D86}"/>
              </a:ext>
            </a:extLst>
          </p:cNvPr>
          <p:cNvSpPr/>
          <p:nvPr/>
        </p:nvSpPr>
        <p:spPr>
          <a:xfrm>
            <a:off x="5347307" y="2004441"/>
            <a:ext cx="2408105" cy="101676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1" name="Прямоугольник 100">
            <a:extLst>
              <a:ext uri="{FF2B5EF4-FFF2-40B4-BE49-F238E27FC236}">
                <a16:creationId xmlns:a16="http://schemas.microsoft.com/office/drawing/2014/main" id="{F42BE434-7D20-4D63-A11A-9F27FC46C3D8}"/>
              </a:ext>
            </a:extLst>
          </p:cNvPr>
          <p:cNvSpPr/>
          <p:nvPr/>
        </p:nvSpPr>
        <p:spPr>
          <a:xfrm>
            <a:off x="5336486" y="953241"/>
            <a:ext cx="2408105" cy="101676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0" name="Прямоугольник 99">
            <a:extLst>
              <a:ext uri="{FF2B5EF4-FFF2-40B4-BE49-F238E27FC236}">
                <a16:creationId xmlns:a16="http://schemas.microsoft.com/office/drawing/2014/main" id="{23D2E078-826D-4451-B57E-1BA218CBA1D1}"/>
              </a:ext>
            </a:extLst>
          </p:cNvPr>
          <p:cNvSpPr/>
          <p:nvPr/>
        </p:nvSpPr>
        <p:spPr>
          <a:xfrm>
            <a:off x="1753050" y="3071633"/>
            <a:ext cx="2408105" cy="101676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9" name="Прямоугольник 98">
            <a:extLst>
              <a:ext uri="{FF2B5EF4-FFF2-40B4-BE49-F238E27FC236}">
                <a16:creationId xmlns:a16="http://schemas.microsoft.com/office/drawing/2014/main" id="{12103F1B-D951-4CE9-A545-AF187FB0C235}"/>
              </a:ext>
            </a:extLst>
          </p:cNvPr>
          <p:cNvSpPr/>
          <p:nvPr/>
        </p:nvSpPr>
        <p:spPr>
          <a:xfrm>
            <a:off x="1717870" y="912631"/>
            <a:ext cx="2443285" cy="101676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9A439EE-E692-4128-B293-8C26B1C5AE2D}"/>
              </a:ext>
            </a:extLst>
          </p:cNvPr>
          <p:cNvSpPr/>
          <p:nvPr/>
        </p:nvSpPr>
        <p:spPr>
          <a:xfrm>
            <a:off x="1753050" y="1962849"/>
            <a:ext cx="2408105" cy="101676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024" name="Google Shape;6024;p40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endParaRPr dirty="0"/>
          </a:p>
        </p:txBody>
      </p:sp>
      <p:sp>
        <p:nvSpPr>
          <p:cNvPr id="6025" name="Google Shape;6025;p40"/>
          <p:cNvSpPr txBox="1">
            <a:spLocks noGrp="1"/>
          </p:cNvSpPr>
          <p:nvPr>
            <p:ph type="title"/>
          </p:nvPr>
        </p:nvSpPr>
        <p:spPr>
          <a:xfrm>
            <a:off x="1330029" y="118600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sz="4800" dirty="0"/>
              <a:t>Список технологий</a:t>
            </a:r>
            <a:endParaRPr sz="4800" dirty="0"/>
          </a:p>
        </p:txBody>
      </p:sp>
      <p:sp>
        <p:nvSpPr>
          <p:cNvPr id="6026" name="Google Shape;6026;p40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6027" name="Google Shape;6027;p40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6028" name="Google Shape;6028;p40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40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40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40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40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40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40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40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40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40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40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40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40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40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40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40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40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40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40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40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40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40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40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4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4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4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4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5" name="Google Shape;6055;p40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6056" name="Google Shape;6056;p40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40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40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40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40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40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40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40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40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40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40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40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40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40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40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40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40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40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40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40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40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40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40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4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4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4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4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3" name="Google Shape;6083;p40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6084" name="Google Shape;6084;p40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40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40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40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40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40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40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40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40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40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40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40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40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40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40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40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40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40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40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40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40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40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40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4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4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4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4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111" name="Google Shape;6111;p40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12" name="Google Shape;6112;p40">
            <a:hlinkClick r:id="rId5" action="ppaction://hlinksldjump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13" name="Google Shape;6113;p40">
            <a:hlinkClick r:id="rId7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Рисунок 91">
            <a:extLst>
              <a:ext uri="{FF2B5EF4-FFF2-40B4-BE49-F238E27FC236}">
                <a16:creationId xmlns:a16="http://schemas.microsoft.com/office/drawing/2014/main" id="{D5587E47-FEA8-4EF7-968E-8A98FE207C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17870" y="1012060"/>
            <a:ext cx="2443285" cy="899129"/>
          </a:xfrm>
          <a:prstGeom prst="rect">
            <a:avLst/>
          </a:prstGeom>
        </p:spPr>
      </p:pic>
      <p:pic>
        <p:nvPicPr>
          <p:cNvPr id="94" name="Picture 10" descr="What is MySQL? | OVHcloud Ireland">
            <a:extLst>
              <a:ext uri="{FF2B5EF4-FFF2-40B4-BE49-F238E27FC236}">
                <a16:creationId xmlns:a16="http://schemas.microsoft.com/office/drawing/2014/main" id="{833F7C88-E0E3-4F50-954A-8376AF944C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3050" y="1938482"/>
            <a:ext cx="2408105" cy="1032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5" name="Picture 4" descr="fastapi · PyPI">
            <a:extLst>
              <a:ext uri="{FF2B5EF4-FFF2-40B4-BE49-F238E27FC236}">
                <a16:creationId xmlns:a16="http://schemas.microsoft.com/office/drawing/2014/main" id="{6FA39E84-B8B6-4F0E-B8BC-413EB1CCC6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161" y="2979614"/>
            <a:ext cx="3086701" cy="111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Web Development with Python (Django Framework) (B41) - HiiT Online Training">
            <a:extLst>
              <a:ext uri="{FF2B5EF4-FFF2-40B4-BE49-F238E27FC236}">
                <a16:creationId xmlns:a16="http://schemas.microsoft.com/office/drawing/2014/main" id="{0531881F-3DE0-4AED-BD10-23938043D7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1" t="22271" r="5709" b="21217"/>
          <a:stretch/>
        </p:blipFill>
        <p:spPr bwMode="auto">
          <a:xfrm>
            <a:off x="5375533" y="1012060"/>
            <a:ext cx="2330012" cy="923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Qwen - Wikipedia">
            <a:extLst>
              <a:ext uri="{FF2B5EF4-FFF2-40B4-BE49-F238E27FC236}">
                <a16:creationId xmlns:a16="http://schemas.microsoft.com/office/drawing/2014/main" id="{419037F6-2E4D-4E42-B0C1-C88A53B56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5532" y="2107659"/>
            <a:ext cx="2296487" cy="786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ctions-user · GitHub">
            <a:extLst>
              <a:ext uri="{FF2B5EF4-FFF2-40B4-BE49-F238E27FC236}">
                <a16:creationId xmlns:a16="http://schemas.microsoft.com/office/drawing/2014/main" id="{5F0278F8-C65D-48A6-8B47-E92FA6761E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977" y="3089601"/>
            <a:ext cx="1112297" cy="111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0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0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6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A2CC52BE-4A8D-4053-8786-A18942A5E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5750" y="1013975"/>
            <a:ext cx="7072500" cy="3554700"/>
          </a:xfrm>
        </p:spPr>
        <p:txBody>
          <a:bodyPr/>
          <a:lstStyle/>
          <a:p>
            <a:pPr indent="-457200"/>
            <a:r>
              <a:rPr lang="ru-RU" sz="3200" dirty="0">
                <a:solidFill>
                  <a:schemeClr val="bg1"/>
                </a:solidFill>
              </a:rPr>
              <a:t>Игра предлагает игрокам полноценный и завершенный опыт без необходимости дополнительных затрат. </a:t>
            </a:r>
          </a:p>
          <a:p>
            <a:pPr indent="-457200"/>
            <a:r>
              <a:rPr lang="ru-RU" sz="3200" dirty="0">
                <a:solidFill>
                  <a:schemeClr val="bg1"/>
                </a:solidFill>
              </a:rPr>
              <a:t>Мы делаем ставку на модель единоразовой покупки, чтобы обеспечить фокус на качестве геймплея.</a:t>
            </a:r>
            <a:endParaRPr lang="ru-RU" sz="3200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F6A413B-9751-458D-ACCB-2CCCC700D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1275"/>
            <a:ext cx="8520600" cy="572700"/>
          </a:xfrm>
        </p:spPr>
        <p:txBody>
          <a:bodyPr/>
          <a:lstStyle/>
          <a:p>
            <a:r>
              <a:rPr lang="ru-RU" sz="4800" dirty="0"/>
              <a:t>Монетизация</a:t>
            </a:r>
          </a:p>
        </p:txBody>
      </p:sp>
      <p:grpSp>
        <p:nvGrpSpPr>
          <p:cNvPr id="4" name="Google Shape;5585;p30">
            <a:extLst>
              <a:ext uri="{FF2B5EF4-FFF2-40B4-BE49-F238E27FC236}">
                <a16:creationId xmlns:a16="http://schemas.microsoft.com/office/drawing/2014/main" id="{524E20C9-CEAC-494F-9B54-A47FC37665DC}"/>
              </a:ext>
            </a:extLst>
          </p:cNvPr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" name="Google Shape;5586;p30">
              <a:extLst>
                <a:ext uri="{FF2B5EF4-FFF2-40B4-BE49-F238E27FC236}">
                  <a16:creationId xmlns:a16="http://schemas.microsoft.com/office/drawing/2014/main" id="{89A31545-A034-4143-B098-D16D8490D616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587;p30">
              <a:extLst>
                <a:ext uri="{FF2B5EF4-FFF2-40B4-BE49-F238E27FC236}">
                  <a16:creationId xmlns:a16="http://schemas.microsoft.com/office/drawing/2014/main" id="{97850C16-4956-4E8A-8338-6612EF0863EA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588;p30">
              <a:extLst>
                <a:ext uri="{FF2B5EF4-FFF2-40B4-BE49-F238E27FC236}">
                  <a16:creationId xmlns:a16="http://schemas.microsoft.com/office/drawing/2014/main" id="{C252B872-E019-430A-8293-231A64725ADF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589;p30">
              <a:extLst>
                <a:ext uri="{FF2B5EF4-FFF2-40B4-BE49-F238E27FC236}">
                  <a16:creationId xmlns:a16="http://schemas.microsoft.com/office/drawing/2014/main" id="{9EDA228F-366B-477B-9408-C42428ACC669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5590;p30">
            <a:extLst>
              <a:ext uri="{FF2B5EF4-FFF2-40B4-BE49-F238E27FC236}">
                <a16:creationId xmlns:a16="http://schemas.microsoft.com/office/drawing/2014/main" id="{0A1504A6-420E-4C28-A49E-421F2243768A}"/>
              </a:ext>
            </a:extLst>
          </p:cNvPr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0" name="Google Shape;5591;p30">
              <a:extLst>
                <a:ext uri="{FF2B5EF4-FFF2-40B4-BE49-F238E27FC236}">
                  <a16:creationId xmlns:a16="http://schemas.microsoft.com/office/drawing/2014/main" id="{7D1A1863-D594-4B31-A790-CDE119198A0B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592;p30">
              <a:extLst>
                <a:ext uri="{FF2B5EF4-FFF2-40B4-BE49-F238E27FC236}">
                  <a16:creationId xmlns:a16="http://schemas.microsoft.com/office/drawing/2014/main" id="{26101CB6-1444-4C4B-97F4-14621B38840A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593;p30">
              <a:extLst>
                <a:ext uri="{FF2B5EF4-FFF2-40B4-BE49-F238E27FC236}">
                  <a16:creationId xmlns:a16="http://schemas.microsoft.com/office/drawing/2014/main" id="{487565A7-33C8-49BC-85A4-3EA0D8DD30EF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594;p30">
              <a:extLst>
                <a:ext uri="{FF2B5EF4-FFF2-40B4-BE49-F238E27FC236}">
                  <a16:creationId xmlns:a16="http://schemas.microsoft.com/office/drawing/2014/main" id="{2F1C9C0A-B8A6-45CE-BCEE-E45C1663B70E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931529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E3592177-F4F8-4B88-B777-C381AA7615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5750" y="983573"/>
            <a:ext cx="7072500" cy="4069577"/>
          </a:xfrm>
        </p:spPr>
        <p:txBody>
          <a:bodyPr/>
          <a:lstStyle/>
          <a:p>
            <a:r>
              <a:rPr lang="ru-RU" sz="2200" dirty="0" err="1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Бд</a:t>
            </a:r>
            <a:r>
              <a:rPr lang="ru-RU" sz="22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, Админ панель и </a:t>
            </a:r>
            <a:r>
              <a:rPr lang="en-US" sz="2200" dirty="0" err="1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Api</a:t>
            </a:r>
            <a:r>
              <a:rPr lang="en-US" sz="22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 </a:t>
            </a:r>
            <a:r>
              <a:rPr lang="ru-RU" sz="22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развернуты на сервере</a:t>
            </a:r>
          </a:p>
          <a:p>
            <a:r>
              <a:rPr lang="ru-RU" sz="22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Мини-игра рыбалки</a:t>
            </a:r>
          </a:p>
          <a:p>
            <a:r>
              <a:rPr lang="ru-RU" sz="2200" dirty="0" err="1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Тайлвое</a:t>
            </a:r>
            <a:r>
              <a:rPr lang="ru-RU" sz="22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 строение мира</a:t>
            </a:r>
          </a:p>
          <a:p>
            <a:r>
              <a:rPr lang="ru-RU" sz="22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Перемещение персонажа</a:t>
            </a:r>
          </a:p>
          <a:p>
            <a:r>
              <a:rPr lang="ru-RU" sz="22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Инвентарь и наживки</a:t>
            </a:r>
          </a:p>
          <a:p>
            <a:r>
              <a:rPr lang="ru-RU" sz="22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Генерация лора в записках</a:t>
            </a:r>
          </a:p>
          <a:p>
            <a:r>
              <a:rPr lang="en-US" sz="22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CI/CD</a:t>
            </a:r>
            <a:r>
              <a:rPr lang="ru-RU" sz="22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 для игры</a:t>
            </a:r>
            <a:endParaRPr lang="en-US" sz="22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r>
              <a:rPr lang="ru-RU" sz="22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Магазин</a:t>
            </a:r>
          </a:p>
          <a:p>
            <a:r>
              <a:rPr lang="ru-RU" sz="22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Сохранение прогресса</a:t>
            </a:r>
            <a:endParaRPr lang="en-US" sz="22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r>
              <a:rPr lang="ru-RU" sz="22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Регистрация</a:t>
            </a:r>
            <a:r>
              <a:rPr lang="en-US" sz="22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/</a:t>
            </a:r>
            <a:r>
              <a:rPr lang="ru-RU" sz="2200" dirty="0" err="1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Аторизация</a:t>
            </a:r>
            <a:endParaRPr lang="ru-RU" sz="22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r>
              <a:rPr lang="ru-RU" sz="22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Сохранение метрик</a:t>
            </a:r>
            <a:endParaRPr lang="en-US" sz="22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r>
              <a:rPr lang="ru-RU" sz="22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Левел-дизайн</a:t>
            </a:r>
            <a:endParaRPr lang="en-US" sz="22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4D0F574-2B4F-42F1-A188-128E0E2A7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10873"/>
            <a:ext cx="9144000" cy="572700"/>
          </a:xfrm>
        </p:spPr>
        <p:txBody>
          <a:bodyPr/>
          <a:lstStyle/>
          <a:p>
            <a:r>
              <a:rPr lang="ru-RU" sz="4800" dirty="0"/>
              <a:t>Уже сделано</a:t>
            </a:r>
          </a:p>
        </p:txBody>
      </p:sp>
      <p:grpSp>
        <p:nvGrpSpPr>
          <p:cNvPr id="4" name="Google Shape;5585;p30">
            <a:extLst>
              <a:ext uri="{FF2B5EF4-FFF2-40B4-BE49-F238E27FC236}">
                <a16:creationId xmlns:a16="http://schemas.microsoft.com/office/drawing/2014/main" id="{4E7D3696-F83E-4761-9FEB-B4ED25A3BD63}"/>
              </a:ext>
            </a:extLst>
          </p:cNvPr>
          <p:cNvGrpSpPr/>
          <p:nvPr/>
        </p:nvGrpSpPr>
        <p:grpSpPr>
          <a:xfrm rot="-5400000">
            <a:off x="2069344" y="523774"/>
            <a:ext cx="242781" cy="161857"/>
            <a:chOff x="2500050" y="3730175"/>
            <a:chExt cx="2619000" cy="1746025"/>
          </a:xfrm>
        </p:grpSpPr>
        <p:sp>
          <p:nvSpPr>
            <p:cNvPr id="5" name="Google Shape;5586;p30">
              <a:extLst>
                <a:ext uri="{FF2B5EF4-FFF2-40B4-BE49-F238E27FC236}">
                  <a16:creationId xmlns:a16="http://schemas.microsoft.com/office/drawing/2014/main" id="{7F57742F-DB3C-4E06-94C0-2C254E1841F5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587;p30">
              <a:extLst>
                <a:ext uri="{FF2B5EF4-FFF2-40B4-BE49-F238E27FC236}">
                  <a16:creationId xmlns:a16="http://schemas.microsoft.com/office/drawing/2014/main" id="{F6456779-8256-480C-9875-F897258DE748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588;p30">
              <a:extLst>
                <a:ext uri="{FF2B5EF4-FFF2-40B4-BE49-F238E27FC236}">
                  <a16:creationId xmlns:a16="http://schemas.microsoft.com/office/drawing/2014/main" id="{4D8D1603-26AE-4B20-8373-64A5598AFEDF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589;p30">
              <a:extLst>
                <a:ext uri="{FF2B5EF4-FFF2-40B4-BE49-F238E27FC236}">
                  <a16:creationId xmlns:a16="http://schemas.microsoft.com/office/drawing/2014/main" id="{0A337A4D-0A96-4A08-A2D0-10F28CBEF965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5590;p30">
            <a:extLst>
              <a:ext uri="{FF2B5EF4-FFF2-40B4-BE49-F238E27FC236}">
                <a16:creationId xmlns:a16="http://schemas.microsoft.com/office/drawing/2014/main" id="{A3D1F902-5BC2-40BE-BC56-143B526A5CF8}"/>
              </a:ext>
            </a:extLst>
          </p:cNvPr>
          <p:cNvGrpSpPr/>
          <p:nvPr/>
        </p:nvGrpSpPr>
        <p:grpSpPr>
          <a:xfrm rot="5400000">
            <a:off x="6750952" y="523774"/>
            <a:ext cx="242781" cy="161857"/>
            <a:chOff x="2500050" y="3730175"/>
            <a:chExt cx="2619000" cy="1746025"/>
          </a:xfrm>
        </p:grpSpPr>
        <p:sp>
          <p:nvSpPr>
            <p:cNvPr id="10" name="Google Shape;5591;p30">
              <a:extLst>
                <a:ext uri="{FF2B5EF4-FFF2-40B4-BE49-F238E27FC236}">
                  <a16:creationId xmlns:a16="http://schemas.microsoft.com/office/drawing/2014/main" id="{0D2A9131-73CA-4EFE-8AFA-8A034CEFC47A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592;p30">
              <a:extLst>
                <a:ext uri="{FF2B5EF4-FFF2-40B4-BE49-F238E27FC236}">
                  <a16:creationId xmlns:a16="http://schemas.microsoft.com/office/drawing/2014/main" id="{E569EE79-FA2C-40E1-A398-AFA68E18C709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593;p30">
              <a:extLst>
                <a:ext uri="{FF2B5EF4-FFF2-40B4-BE49-F238E27FC236}">
                  <a16:creationId xmlns:a16="http://schemas.microsoft.com/office/drawing/2014/main" id="{B78E92AC-0316-4D83-A3D3-B829034024E3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594;p30">
              <a:extLst>
                <a:ext uri="{FF2B5EF4-FFF2-40B4-BE49-F238E27FC236}">
                  <a16:creationId xmlns:a16="http://schemas.microsoft.com/office/drawing/2014/main" id="{D19594FD-06E5-4F19-9E18-EFBC45C587C3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807213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E3592177-F4F8-4B88-B777-C381AA7615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5750" y="2096137"/>
            <a:ext cx="7072500" cy="951225"/>
          </a:xfrm>
        </p:spPr>
        <p:txBody>
          <a:bodyPr/>
          <a:lstStyle/>
          <a:p>
            <a:r>
              <a:rPr lang="ru-RU" sz="2800" dirty="0">
                <a:solidFill>
                  <a:schemeClr val="bg1"/>
                </a:solidFill>
              </a:rPr>
              <a:t>В дальнейшем планируется доделать игру и выпустить её в </a:t>
            </a:r>
            <a:r>
              <a:rPr lang="en-US" sz="2800" dirty="0" err="1">
                <a:solidFill>
                  <a:schemeClr val="bg1"/>
                </a:solidFill>
              </a:rPr>
              <a:t>RuStore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4D0F574-2B4F-42F1-A188-128E0E2A7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399279"/>
            <a:ext cx="8520600" cy="572700"/>
          </a:xfrm>
        </p:spPr>
        <p:txBody>
          <a:bodyPr/>
          <a:lstStyle/>
          <a:p>
            <a:r>
              <a:rPr lang="ru-RU" sz="4800" dirty="0"/>
              <a:t>Планы развития проекта</a:t>
            </a:r>
          </a:p>
        </p:txBody>
      </p:sp>
      <p:grpSp>
        <p:nvGrpSpPr>
          <p:cNvPr id="4" name="Google Shape;5585;p30">
            <a:extLst>
              <a:ext uri="{FF2B5EF4-FFF2-40B4-BE49-F238E27FC236}">
                <a16:creationId xmlns:a16="http://schemas.microsoft.com/office/drawing/2014/main" id="{4E7D3696-F83E-4761-9FEB-B4ED25A3BD63}"/>
              </a:ext>
            </a:extLst>
          </p:cNvPr>
          <p:cNvGrpSpPr/>
          <p:nvPr/>
        </p:nvGrpSpPr>
        <p:grpSpPr>
          <a:xfrm rot="-5400000">
            <a:off x="619850" y="523774"/>
            <a:ext cx="242781" cy="161857"/>
            <a:chOff x="2500050" y="3730175"/>
            <a:chExt cx="2619000" cy="1746025"/>
          </a:xfrm>
        </p:grpSpPr>
        <p:sp>
          <p:nvSpPr>
            <p:cNvPr id="5" name="Google Shape;5586;p30">
              <a:extLst>
                <a:ext uri="{FF2B5EF4-FFF2-40B4-BE49-F238E27FC236}">
                  <a16:creationId xmlns:a16="http://schemas.microsoft.com/office/drawing/2014/main" id="{7F57742F-DB3C-4E06-94C0-2C254E1841F5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587;p30">
              <a:extLst>
                <a:ext uri="{FF2B5EF4-FFF2-40B4-BE49-F238E27FC236}">
                  <a16:creationId xmlns:a16="http://schemas.microsoft.com/office/drawing/2014/main" id="{F6456779-8256-480C-9875-F897258DE748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588;p30">
              <a:extLst>
                <a:ext uri="{FF2B5EF4-FFF2-40B4-BE49-F238E27FC236}">
                  <a16:creationId xmlns:a16="http://schemas.microsoft.com/office/drawing/2014/main" id="{4D8D1603-26AE-4B20-8373-64A5598AFEDF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589;p30">
              <a:extLst>
                <a:ext uri="{FF2B5EF4-FFF2-40B4-BE49-F238E27FC236}">
                  <a16:creationId xmlns:a16="http://schemas.microsoft.com/office/drawing/2014/main" id="{0A337A4D-0A96-4A08-A2D0-10F28CBEF965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5590;p30">
            <a:extLst>
              <a:ext uri="{FF2B5EF4-FFF2-40B4-BE49-F238E27FC236}">
                <a16:creationId xmlns:a16="http://schemas.microsoft.com/office/drawing/2014/main" id="{A3D1F902-5BC2-40BE-BC56-143B526A5CF8}"/>
              </a:ext>
            </a:extLst>
          </p:cNvPr>
          <p:cNvGrpSpPr/>
          <p:nvPr/>
        </p:nvGrpSpPr>
        <p:grpSpPr>
          <a:xfrm rot="5400000">
            <a:off x="8281374" y="523774"/>
            <a:ext cx="242781" cy="161857"/>
            <a:chOff x="2500050" y="3730175"/>
            <a:chExt cx="2619000" cy="1746025"/>
          </a:xfrm>
        </p:grpSpPr>
        <p:sp>
          <p:nvSpPr>
            <p:cNvPr id="10" name="Google Shape;5591;p30">
              <a:extLst>
                <a:ext uri="{FF2B5EF4-FFF2-40B4-BE49-F238E27FC236}">
                  <a16:creationId xmlns:a16="http://schemas.microsoft.com/office/drawing/2014/main" id="{0D2A9131-73CA-4EFE-8AFA-8A034CEFC47A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592;p30">
              <a:extLst>
                <a:ext uri="{FF2B5EF4-FFF2-40B4-BE49-F238E27FC236}">
                  <a16:creationId xmlns:a16="http://schemas.microsoft.com/office/drawing/2014/main" id="{E569EE79-FA2C-40E1-A398-AFA68E18C709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593;p30">
              <a:extLst>
                <a:ext uri="{FF2B5EF4-FFF2-40B4-BE49-F238E27FC236}">
                  <a16:creationId xmlns:a16="http://schemas.microsoft.com/office/drawing/2014/main" id="{B78E92AC-0316-4D83-A3D3-B829034024E3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594;p30">
              <a:extLst>
                <a:ext uri="{FF2B5EF4-FFF2-40B4-BE49-F238E27FC236}">
                  <a16:creationId xmlns:a16="http://schemas.microsoft.com/office/drawing/2014/main" id="{D19594FD-06E5-4F19-9E18-EFBC45C587C3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9526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3" name="Google Shape;5583;p30"/>
          <p:cNvSpPr txBox="1">
            <a:spLocks noGrp="1"/>
          </p:cNvSpPr>
          <p:nvPr>
            <p:ph type="body" idx="1"/>
          </p:nvPr>
        </p:nvSpPr>
        <p:spPr>
          <a:xfrm>
            <a:off x="778900" y="1013975"/>
            <a:ext cx="7789200" cy="3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Однообразие игр про рыбалку</a:t>
            </a:r>
          </a:p>
          <a:p>
            <a:r>
              <a:rPr lang="ru-RU" sz="36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Мало одиночных игр без внутриигровых транзакций</a:t>
            </a:r>
          </a:p>
          <a:p>
            <a:r>
              <a:rPr lang="ru-RU" sz="36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Родители ищут безопасный, спокойный контент для совместной игры с детьми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ru-RU" dirty="0"/>
          </a:p>
        </p:txBody>
      </p:sp>
      <p:sp>
        <p:nvSpPr>
          <p:cNvPr id="5584" name="Google Shape;5584;p30"/>
          <p:cNvSpPr txBox="1">
            <a:spLocks noGrp="1"/>
          </p:cNvSpPr>
          <p:nvPr>
            <p:ph type="title"/>
          </p:nvPr>
        </p:nvSpPr>
        <p:spPr>
          <a:xfrm>
            <a:off x="311700" y="45134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dirty="0"/>
              <a:t>Проблемы</a:t>
            </a:r>
            <a:endParaRPr lang="en-US" sz="4800" dirty="0"/>
          </a:p>
        </p:txBody>
      </p:sp>
      <p:grpSp>
        <p:nvGrpSpPr>
          <p:cNvPr id="5585" name="Google Shape;5585;p30"/>
          <p:cNvGrpSpPr/>
          <p:nvPr/>
        </p:nvGrpSpPr>
        <p:grpSpPr>
          <a:xfrm rot="-5400000">
            <a:off x="2151143" y="554953"/>
            <a:ext cx="242781" cy="161857"/>
            <a:chOff x="2500050" y="3730175"/>
            <a:chExt cx="2619000" cy="1746025"/>
          </a:xfrm>
        </p:grpSpPr>
        <p:sp>
          <p:nvSpPr>
            <p:cNvPr id="5586" name="Google Shape;5586;p3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3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3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3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0" name="Google Shape;5590;p30"/>
          <p:cNvGrpSpPr/>
          <p:nvPr/>
        </p:nvGrpSpPr>
        <p:grpSpPr>
          <a:xfrm rot="5400000">
            <a:off x="6777168" y="554953"/>
            <a:ext cx="242781" cy="161857"/>
            <a:chOff x="2500050" y="3730175"/>
            <a:chExt cx="2619000" cy="1746025"/>
          </a:xfrm>
        </p:grpSpPr>
        <p:sp>
          <p:nvSpPr>
            <p:cNvPr id="5591" name="Google Shape;5591;p3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3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3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3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5" name="Google Shape;5595;p30"/>
          <p:cNvSpPr txBox="1"/>
          <p:nvPr/>
        </p:nvSpPr>
        <p:spPr>
          <a:xfrm>
            <a:off x="866400" y="4411676"/>
            <a:ext cx="5478600" cy="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b="1" dirty="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endParaRPr b="1" dirty="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4" name="Google Shape;6924;p47"/>
          <p:cNvSpPr txBox="1">
            <a:spLocks noGrp="1"/>
          </p:cNvSpPr>
          <p:nvPr>
            <p:ph type="title"/>
          </p:nvPr>
        </p:nvSpPr>
        <p:spPr>
          <a:xfrm>
            <a:off x="311700" y="41151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dirty="0"/>
              <a:t>Общая оценка команды</a:t>
            </a:r>
            <a:endParaRPr sz="4800" dirty="0"/>
          </a:p>
        </p:txBody>
      </p:sp>
      <p:grpSp>
        <p:nvGrpSpPr>
          <p:cNvPr id="6926" name="Google Shape;6926;p47"/>
          <p:cNvGrpSpPr/>
          <p:nvPr/>
        </p:nvGrpSpPr>
        <p:grpSpPr>
          <a:xfrm rot="-5400000">
            <a:off x="740103" y="535371"/>
            <a:ext cx="242781" cy="161857"/>
            <a:chOff x="2500050" y="3730175"/>
            <a:chExt cx="2619000" cy="1746025"/>
          </a:xfrm>
        </p:grpSpPr>
        <p:sp>
          <p:nvSpPr>
            <p:cNvPr id="6927" name="Google Shape;6927;p47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47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47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47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1" name="Google Shape;6931;p47"/>
          <p:cNvGrpSpPr/>
          <p:nvPr/>
        </p:nvGrpSpPr>
        <p:grpSpPr>
          <a:xfrm rot="5400000">
            <a:off x="8242050" y="535371"/>
            <a:ext cx="242781" cy="161857"/>
            <a:chOff x="2500050" y="3730175"/>
            <a:chExt cx="2619000" cy="1746025"/>
          </a:xfrm>
        </p:grpSpPr>
        <p:sp>
          <p:nvSpPr>
            <p:cNvPr id="6932" name="Google Shape;6932;p47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47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47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47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6" name="Google Shape;6936;p47"/>
          <p:cNvSpPr txBox="1">
            <a:spLocks noGrp="1"/>
          </p:cNvSpPr>
          <p:nvPr>
            <p:ph type="body" idx="2"/>
          </p:nvPr>
        </p:nvSpPr>
        <p:spPr>
          <a:xfrm>
            <a:off x="3359573" y="1613038"/>
            <a:ext cx="5615094" cy="31189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Алексей Богачев-Воевудский - 4.</a:t>
            </a:r>
          </a:p>
          <a:p>
            <a:r>
              <a:rPr lang="ru-RU" sz="2800" dirty="0">
                <a:solidFill>
                  <a:schemeClr val="bg1"/>
                </a:solidFill>
              </a:rPr>
              <a:t>Веремеев Вячеслав - 4.</a:t>
            </a:r>
          </a:p>
          <a:p>
            <a:r>
              <a:rPr lang="ru-RU" sz="2800" dirty="0" err="1">
                <a:solidFill>
                  <a:schemeClr val="bg1"/>
                </a:solidFill>
              </a:rPr>
              <a:t>Габелко</a:t>
            </a:r>
            <a:r>
              <a:rPr lang="ru-RU" sz="2800" dirty="0">
                <a:solidFill>
                  <a:schemeClr val="bg1"/>
                </a:solidFill>
              </a:rPr>
              <a:t> Мария - 4.</a:t>
            </a:r>
          </a:p>
          <a:p>
            <a:r>
              <a:rPr lang="ru-RU" sz="2800" dirty="0">
                <a:solidFill>
                  <a:schemeClr val="bg1"/>
                </a:solidFill>
              </a:rPr>
              <a:t>Дубровин Дмитрий - 4.</a:t>
            </a:r>
          </a:p>
          <a:p>
            <a:r>
              <a:rPr lang="ru-RU" sz="2800" dirty="0">
                <a:solidFill>
                  <a:schemeClr val="bg1"/>
                </a:solidFill>
              </a:rPr>
              <a:t>Елфимов Александр - 4.</a:t>
            </a:r>
          </a:p>
          <a:p>
            <a:r>
              <a:rPr lang="ru-RU" sz="2800" dirty="0">
                <a:solidFill>
                  <a:schemeClr val="bg1"/>
                </a:solidFill>
              </a:rPr>
              <a:t>Штукатуров Дмитрий - 4.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endParaRPr dirty="0">
              <a:solidFill>
                <a:schemeClr val="lt2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1F9852F-E50B-4E73-84EF-135A293E37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7C236B8-8EA2-4D88-97EA-C32E07544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8900" y="1056012"/>
            <a:ext cx="8053400" cy="3554700"/>
          </a:xfrm>
        </p:spPr>
        <p:txBody>
          <a:bodyPr/>
          <a:lstStyle/>
          <a:p>
            <a:r>
              <a:rPr lang="ru-RU" sz="24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Богачев-</a:t>
            </a:r>
            <a:r>
              <a:rPr lang="ru-RU" sz="2400" dirty="0" err="1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Воевудский</a:t>
            </a:r>
            <a:r>
              <a:rPr lang="ru-RU" sz="24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 А. – Реализация основных механик игры, съемка презентаций</a:t>
            </a:r>
          </a:p>
          <a:p>
            <a:r>
              <a:rPr lang="ru-RU" sz="24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Веремеев В. – Отрисовка </a:t>
            </a:r>
            <a:r>
              <a:rPr lang="ru-RU" sz="2400" dirty="0" err="1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таймапов</a:t>
            </a:r>
            <a:r>
              <a:rPr lang="ru-RU" sz="24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 и других текстур для игры</a:t>
            </a:r>
            <a:endParaRPr lang="en-US" sz="24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r>
              <a:rPr lang="ru-RU" sz="2400" dirty="0" err="1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Габелко</a:t>
            </a:r>
            <a:r>
              <a:rPr lang="ru-RU" sz="24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 М. – Отрисовка </a:t>
            </a:r>
            <a:r>
              <a:rPr lang="en-US" sz="24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UI</a:t>
            </a:r>
            <a:r>
              <a:rPr lang="ru-RU" sz="24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: кнопки, меню и т.д.</a:t>
            </a:r>
            <a:endParaRPr lang="en-US" sz="24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Штукатуров Д. – Развернул бэкенд на сервере, предпроектное исследование</a:t>
            </a:r>
          </a:p>
          <a:p>
            <a:r>
              <a:rPr lang="ru-RU" sz="24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Елфимов А. – ТЗ, Отчет о тестировании, </a:t>
            </a:r>
            <a:r>
              <a:rPr lang="en-US" sz="24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PM</a:t>
            </a:r>
            <a:r>
              <a:rPr lang="ru-RU" sz="24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 отчет</a:t>
            </a:r>
          </a:p>
          <a:p>
            <a:r>
              <a:rPr lang="ru-RU" sz="24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Дубровин Д. – Адаптация игры под мобильные устройства</a:t>
            </a:r>
          </a:p>
          <a:p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BE187D4-B7BA-48CF-8E7C-6447F8429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399279"/>
            <a:ext cx="8520600" cy="572700"/>
          </a:xfrm>
        </p:spPr>
        <p:txBody>
          <a:bodyPr/>
          <a:lstStyle/>
          <a:p>
            <a:r>
              <a:rPr lang="ru-RU" sz="4800" dirty="0"/>
              <a:t>Вклад членов команды</a:t>
            </a:r>
          </a:p>
        </p:txBody>
      </p:sp>
      <p:grpSp>
        <p:nvGrpSpPr>
          <p:cNvPr id="4" name="Google Shape;5585;p30">
            <a:extLst>
              <a:ext uri="{FF2B5EF4-FFF2-40B4-BE49-F238E27FC236}">
                <a16:creationId xmlns:a16="http://schemas.microsoft.com/office/drawing/2014/main" id="{5B53B759-1F46-4C03-873A-6D7DD8041CA3}"/>
              </a:ext>
            </a:extLst>
          </p:cNvPr>
          <p:cNvGrpSpPr/>
          <p:nvPr/>
        </p:nvGrpSpPr>
        <p:grpSpPr>
          <a:xfrm rot="-5400000">
            <a:off x="816276" y="523774"/>
            <a:ext cx="242781" cy="161857"/>
            <a:chOff x="2500050" y="3730175"/>
            <a:chExt cx="2619000" cy="1746025"/>
          </a:xfrm>
        </p:grpSpPr>
        <p:sp>
          <p:nvSpPr>
            <p:cNvPr id="5" name="Google Shape;5586;p30">
              <a:extLst>
                <a:ext uri="{FF2B5EF4-FFF2-40B4-BE49-F238E27FC236}">
                  <a16:creationId xmlns:a16="http://schemas.microsoft.com/office/drawing/2014/main" id="{A1E15CFA-ADA5-4BFB-A9FC-FBF1621E0287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587;p30">
              <a:extLst>
                <a:ext uri="{FF2B5EF4-FFF2-40B4-BE49-F238E27FC236}">
                  <a16:creationId xmlns:a16="http://schemas.microsoft.com/office/drawing/2014/main" id="{A15EB97B-64A1-418C-A835-7F3AD7ADC671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588;p30">
              <a:extLst>
                <a:ext uri="{FF2B5EF4-FFF2-40B4-BE49-F238E27FC236}">
                  <a16:creationId xmlns:a16="http://schemas.microsoft.com/office/drawing/2014/main" id="{2D798618-1166-4949-A978-9A7720C8E6BD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589;p30">
              <a:extLst>
                <a:ext uri="{FF2B5EF4-FFF2-40B4-BE49-F238E27FC236}">
                  <a16:creationId xmlns:a16="http://schemas.microsoft.com/office/drawing/2014/main" id="{9E7F0E5A-51FB-45A8-95F3-0C1471FBF789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5590;p30">
            <a:extLst>
              <a:ext uri="{FF2B5EF4-FFF2-40B4-BE49-F238E27FC236}">
                <a16:creationId xmlns:a16="http://schemas.microsoft.com/office/drawing/2014/main" id="{E2149A95-61A4-4837-97AE-F7EFE5B09994}"/>
              </a:ext>
            </a:extLst>
          </p:cNvPr>
          <p:cNvGrpSpPr/>
          <p:nvPr/>
        </p:nvGrpSpPr>
        <p:grpSpPr>
          <a:xfrm rot="5400000">
            <a:off x="8165877" y="523774"/>
            <a:ext cx="242781" cy="161857"/>
            <a:chOff x="2500050" y="3730175"/>
            <a:chExt cx="2619000" cy="1746025"/>
          </a:xfrm>
        </p:grpSpPr>
        <p:sp>
          <p:nvSpPr>
            <p:cNvPr id="10" name="Google Shape;5591;p30">
              <a:extLst>
                <a:ext uri="{FF2B5EF4-FFF2-40B4-BE49-F238E27FC236}">
                  <a16:creationId xmlns:a16="http://schemas.microsoft.com/office/drawing/2014/main" id="{D129285D-D074-4B06-8514-8E60C9C2D1D4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592;p30">
              <a:extLst>
                <a:ext uri="{FF2B5EF4-FFF2-40B4-BE49-F238E27FC236}">
                  <a16:creationId xmlns:a16="http://schemas.microsoft.com/office/drawing/2014/main" id="{7767A7FE-2F6E-4C61-BBDB-66FA88B303E5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593;p30">
              <a:extLst>
                <a:ext uri="{FF2B5EF4-FFF2-40B4-BE49-F238E27FC236}">
                  <a16:creationId xmlns:a16="http://schemas.microsoft.com/office/drawing/2014/main" id="{ADAC0C29-5CBD-4618-9823-407A3E3C6D96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594;p30">
              <a:extLst>
                <a:ext uri="{FF2B5EF4-FFF2-40B4-BE49-F238E27FC236}">
                  <a16:creationId xmlns:a16="http://schemas.microsoft.com/office/drawing/2014/main" id="{31C5E1C4-55E2-4762-B33C-BBF259DFEC93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738591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3" name="Google Shape;5493;p29"/>
          <p:cNvSpPr txBox="1">
            <a:spLocks noGrp="1"/>
          </p:cNvSpPr>
          <p:nvPr>
            <p:ph type="ctrTitle"/>
          </p:nvPr>
        </p:nvSpPr>
        <p:spPr>
          <a:xfrm>
            <a:off x="1549055" y="830319"/>
            <a:ext cx="5964600" cy="18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Мобильная игра «</a:t>
            </a:r>
            <a:r>
              <a:rPr lang="en-US" dirty="0" err="1"/>
              <a:t>Fishventure</a:t>
            </a:r>
            <a:r>
              <a:rPr lang="ru-RU" dirty="0"/>
              <a:t>»</a:t>
            </a:r>
            <a:endParaRPr dirty="0"/>
          </a:p>
        </p:txBody>
      </p:sp>
      <p:sp>
        <p:nvSpPr>
          <p:cNvPr id="5494" name="Google Shape;5494;p29"/>
          <p:cNvSpPr txBox="1">
            <a:spLocks noGrp="1"/>
          </p:cNvSpPr>
          <p:nvPr>
            <p:ph type="subTitle" idx="1"/>
          </p:nvPr>
        </p:nvSpPr>
        <p:spPr>
          <a:xfrm>
            <a:off x="3420924" y="2307553"/>
            <a:ext cx="2294614" cy="5283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/>
              <a:t>Команда 1.3</a:t>
            </a:r>
            <a:endParaRPr sz="2400" dirty="0"/>
          </a:p>
        </p:txBody>
      </p:sp>
      <p:grpSp>
        <p:nvGrpSpPr>
          <p:cNvPr id="5495" name="Google Shape;5495;p29"/>
          <p:cNvGrpSpPr/>
          <p:nvPr/>
        </p:nvGrpSpPr>
        <p:grpSpPr>
          <a:xfrm>
            <a:off x="2892578" y="457856"/>
            <a:ext cx="924613" cy="792521"/>
            <a:chOff x="753950" y="238125"/>
            <a:chExt cx="6111125" cy="5238075"/>
          </a:xfrm>
        </p:grpSpPr>
        <p:sp>
          <p:nvSpPr>
            <p:cNvPr id="5496" name="Google Shape;5496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3" name="Google Shape;5523;p29"/>
          <p:cNvGrpSpPr/>
          <p:nvPr/>
        </p:nvGrpSpPr>
        <p:grpSpPr>
          <a:xfrm>
            <a:off x="4069053" y="457856"/>
            <a:ext cx="924613" cy="792521"/>
            <a:chOff x="753950" y="238125"/>
            <a:chExt cx="6111125" cy="5238075"/>
          </a:xfrm>
        </p:grpSpPr>
        <p:sp>
          <p:nvSpPr>
            <p:cNvPr id="5524" name="Google Shape;5524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1" name="Google Shape;5551;p29"/>
          <p:cNvGrpSpPr/>
          <p:nvPr/>
        </p:nvGrpSpPr>
        <p:grpSpPr>
          <a:xfrm>
            <a:off x="5245528" y="457856"/>
            <a:ext cx="924613" cy="792521"/>
            <a:chOff x="753950" y="238125"/>
            <a:chExt cx="6111125" cy="5238075"/>
          </a:xfrm>
        </p:grpSpPr>
        <p:sp>
          <p:nvSpPr>
            <p:cNvPr id="5552" name="Google Shape;5552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81B756B0-97B4-465A-BFD1-996B549CB365}"/>
              </a:ext>
            </a:extLst>
          </p:cNvPr>
          <p:cNvSpPr txBox="1"/>
          <p:nvPr/>
        </p:nvSpPr>
        <p:spPr>
          <a:xfrm>
            <a:off x="289570" y="2936942"/>
            <a:ext cx="4572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20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Богачев-Воевудский А.</a:t>
            </a:r>
          </a:p>
          <a:p>
            <a:pPr algn="l"/>
            <a:endParaRPr lang="ru-RU" sz="20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pPr algn="l"/>
            <a:r>
              <a:rPr lang="ru-RU" sz="20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Веремеев В.</a:t>
            </a:r>
          </a:p>
          <a:p>
            <a:pPr algn="l"/>
            <a:endParaRPr lang="en-US" sz="20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pPr algn="l"/>
            <a:r>
              <a:rPr lang="ru-RU" sz="2000" dirty="0" err="1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Габелко</a:t>
            </a:r>
            <a:r>
              <a:rPr lang="ru-RU" sz="20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 М.</a:t>
            </a:r>
            <a:endParaRPr lang="en-US" sz="20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F7EA817B-2913-463E-BDA1-453D538D9E41}"/>
              </a:ext>
            </a:extLst>
          </p:cNvPr>
          <p:cNvSpPr txBox="1"/>
          <p:nvPr/>
        </p:nvSpPr>
        <p:spPr>
          <a:xfrm>
            <a:off x="2604119" y="2936942"/>
            <a:ext cx="4572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2000" u="sng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Главный разработчик</a:t>
            </a:r>
          </a:p>
          <a:p>
            <a:pPr algn="l"/>
            <a:endParaRPr lang="ru-RU" sz="20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pPr algn="l"/>
            <a:r>
              <a:rPr lang="ru-RU" sz="2000" u="sng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Главный художник</a:t>
            </a:r>
          </a:p>
          <a:p>
            <a:pPr algn="l"/>
            <a:endParaRPr lang="ru-RU" sz="20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pPr algn="l"/>
            <a:r>
              <a:rPr lang="en-US" sz="2000" u="sng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UI </a:t>
            </a:r>
            <a:r>
              <a:rPr lang="ru-RU" sz="2000" u="sng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художник</a:t>
            </a:r>
            <a:endParaRPr lang="en-US" sz="2000" u="sng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74FF288-0703-48C0-9EF2-96F7CFE6F2E1}"/>
              </a:ext>
            </a:extLst>
          </p:cNvPr>
          <p:cNvSpPr txBox="1"/>
          <p:nvPr/>
        </p:nvSpPr>
        <p:spPr>
          <a:xfrm>
            <a:off x="4876168" y="2936942"/>
            <a:ext cx="4572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20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Штукатуров Д.</a:t>
            </a:r>
          </a:p>
          <a:p>
            <a:pPr algn="l"/>
            <a:endParaRPr lang="ru-RU" sz="20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pPr algn="l"/>
            <a:r>
              <a:rPr lang="ru-RU" sz="20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Елфимов А.</a:t>
            </a:r>
          </a:p>
          <a:p>
            <a:pPr algn="l"/>
            <a:endParaRPr lang="ru-RU" sz="20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pPr algn="l"/>
            <a:r>
              <a:rPr lang="ru-RU" sz="20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Дубровин Д.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237417E-5FB6-4791-9549-E1C09F1C2194}"/>
              </a:ext>
            </a:extLst>
          </p:cNvPr>
          <p:cNvSpPr txBox="1"/>
          <p:nvPr/>
        </p:nvSpPr>
        <p:spPr>
          <a:xfrm>
            <a:off x="6369449" y="2936942"/>
            <a:ext cx="261751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u="sng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Backend </a:t>
            </a:r>
            <a:r>
              <a:rPr lang="ru-RU" sz="2000" u="sng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разработчик</a:t>
            </a:r>
          </a:p>
          <a:p>
            <a:endParaRPr lang="ru-RU" sz="20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r>
              <a:rPr lang="ru-RU" sz="2000" u="sng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Аналитик, тестировщик</a:t>
            </a:r>
          </a:p>
          <a:p>
            <a:endParaRPr lang="ru-RU" sz="2000" dirty="0">
              <a:solidFill>
                <a:schemeClr val="bg1"/>
              </a:solidFill>
              <a:latin typeface="Advent Pro Medium" panose="020B0604020202020204" charset="0"/>
              <a:cs typeface="Times New Roman" panose="02020603050405020304" pitchFamily="18" charset="0"/>
            </a:endParaRPr>
          </a:p>
          <a:p>
            <a:r>
              <a:rPr lang="ru-RU" sz="2000" u="sng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Разработчик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B61E545B-23FB-4CBB-9CB1-B7A470CD042D}"/>
              </a:ext>
            </a:extLst>
          </p:cNvPr>
          <p:cNvCxnSpPr>
            <a:cxnSpLocks/>
          </p:cNvCxnSpPr>
          <p:nvPr/>
        </p:nvCxnSpPr>
        <p:spPr>
          <a:xfrm>
            <a:off x="4890119" y="2995613"/>
            <a:ext cx="0" cy="16097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8212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0" name="Google Shape;5600;p31"/>
          <p:cNvSpPr txBox="1">
            <a:spLocks noGrp="1"/>
          </p:cNvSpPr>
          <p:nvPr>
            <p:ph type="title"/>
          </p:nvPr>
        </p:nvSpPr>
        <p:spPr>
          <a:xfrm>
            <a:off x="311699" y="43227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dirty="0"/>
              <a:t>Решения</a:t>
            </a:r>
            <a:endParaRPr sz="4800" dirty="0"/>
          </a:p>
        </p:txBody>
      </p:sp>
      <p:grpSp>
        <p:nvGrpSpPr>
          <p:cNvPr id="5601" name="Google Shape;5601;p31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602" name="Google Shape;5602;p3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3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3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3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6" name="Google Shape;5606;p31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607" name="Google Shape;5607;p3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3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3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3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13" name="Google Shape;5613;p31">
            <a:hlinkClick r:id="rId3" action="ppaction://hlinksldjump"/>
          </p:cNvPr>
          <p:cNvSpPr txBox="1">
            <a:spLocks noGrp="1"/>
          </p:cNvSpPr>
          <p:nvPr>
            <p:ph type="title" idx="3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endParaRPr dirty="0"/>
          </a:p>
        </p:txBody>
      </p:sp>
      <p:sp>
        <p:nvSpPr>
          <p:cNvPr id="5615" name="Google Shape;5615;p31">
            <a:hlinkClick r:id="rId4" action="ppaction://hlinksldjump"/>
          </p:cNvPr>
          <p:cNvSpPr txBox="1">
            <a:spLocks noGrp="1"/>
          </p:cNvSpPr>
          <p:nvPr>
            <p:ph type="title" idx="5"/>
          </p:nvPr>
        </p:nvSpPr>
        <p:spPr>
          <a:xfrm>
            <a:off x="1148450" y="374066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endParaRPr dirty="0"/>
          </a:p>
        </p:txBody>
      </p:sp>
      <p:sp>
        <p:nvSpPr>
          <p:cNvPr id="5616" name="Google Shape;5616;p31"/>
          <p:cNvSpPr txBox="1">
            <a:spLocks noGrp="1"/>
          </p:cNvSpPr>
          <p:nvPr>
            <p:ph type="subTitle" idx="6"/>
          </p:nvPr>
        </p:nvSpPr>
        <p:spPr>
          <a:xfrm>
            <a:off x="99843" y="3642270"/>
            <a:ext cx="768385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solidFill>
                  <a:schemeClr val="bg1"/>
                </a:solidFill>
              </a:rPr>
              <a:t>Спокойная игра без жестокого контента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5618" name="Google Shape;5618;p31"/>
          <p:cNvSpPr txBox="1">
            <a:spLocks noGrp="1"/>
          </p:cNvSpPr>
          <p:nvPr>
            <p:ph type="subTitle" idx="8"/>
          </p:nvPr>
        </p:nvSpPr>
        <p:spPr>
          <a:xfrm>
            <a:off x="99843" y="1100654"/>
            <a:ext cx="8595230" cy="12063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ru-RU" sz="36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Использование бесплатной </a:t>
            </a:r>
            <a:r>
              <a:rPr lang="en-US" sz="36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LLM </a:t>
            </a:r>
            <a:r>
              <a:rPr lang="en-US" sz="3600" dirty="0" err="1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Qwen</a:t>
            </a:r>
            <a:r>
              <a:rPr lang="ru-RU" sz="36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 для генерации лора мира игры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5619" name="Google Shape;5619;p31">
            <a:hlinkClick r:id="" action="ppaction://noaction"/>
          </p:cNvPr>
          <p:cNvSpPr txBox="1">
            <a:spLocks noGrp="1"/>
          </p:cNvSpPr>
          <p:nvPr>
            <p:ph type="title" idx="9"/>
          </p:nvPr>
        </p:nvSpPr>
        <p:spPr>
          <a:xfrm>
            <a:off x="99843" y="2664778"/>
            <a:ext cx="8869679" cy="6786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ru-RU" sz="36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Единоразовая покупка игры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357BAD4-EE3A-4A11-8759-2B51C8211DB7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9F9F6C79-57F0-45BD-9987-36EDA966CC95}"/>
              </a:ext>
            </a:extLst>
          </p:cNvPr>
          <p:cNvSpPr>
            <a:spLocks noGrp="1"/>
          </p:cNvSpPr>
          <p:nvPr>
            <p:ph type="title" idx="7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6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56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56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56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56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7" name="Google Shape;5737;p34"/>
          <p:cNvSpPr txBox="1">
            <a:spLocks noGrp="1"/>
          </p:cNvSpPr>
          <p:nvPr>
            <p:ph type="title"/>
          </p:nvPr>
        </p:nvSpPr>
        <p:spPr>
          <a:xfrm>
            <a:off x="311700" y="44174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dirty="0"/>
              <a:t>Целевая аудитория</a:t>
            </a:r>
          </a:p>
        </p:txBody>
      </p:sp>
      <p:sp>
        <p:nvSpPr>
          <p:cNvPr id="5738" name="Google Shape;5738;p34"/>
          <p:cNvSpPr txBox="1">
            <a:spLocks noGrp="1"/>
          </p:cNvSpPr>
          <p:nvPr>
            <p:ph type="title" idx="2"/>
          </p:nvPr>
        </p:nvSpPr>
        <p:spPr>
          <a:xfrm>
            <a:off x="11484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endParaRPr dirty="0"/>
          </a:p>
        </p:txBody>
      </p:sp>
      <p:sp>
        <p:nvSpPr>
          <p:cNvPr id="5739" name="Google Shape;5739;p34"/>
          <p:cNvSpPr txBox="1">
            <a:spLocks noGrp="1"/>
          </p:cNvSpPr>
          <p:nvPr>
            <p:ph type="subTitle" idx="1"/>
          </p:nvPr>
        </p:nvSpPr>
        <p:spPr>
          <a:xfrm>
            <a:off x="4780453" y="3293887"/>
            <a:ext cx="3661516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Играют короткими сеансами от</a:t>
            </a:r>
            <a:r>
              <a:rPr lang="en-US" sz="28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 </a:t>
            </a:r>
            <a:r>
              <a:rPr lang="ru-RU" sz="28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30 минут</a:t>
            </a:r>
          </a:p>
        </p:txBody>
      </p:sp>
      <p:sp>
        <p:nvSpPr>
          <p:cNvPr id="5740" name="Google Shape;5740;p34"/>
          <p:cNvSpPr txBox="1">
            <a:spLocks noGrp="1"/>
          </p:cNvSpPr>
          <p:nvPr>
            <p:ph type="title" idx="3"/>
          </p:nvPr>
        </p:nvSpPr>
        <p:spPr>
          <a:xfrm>
            <a:off x="49067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endParaRPr dirty="0"/>
          </a:p>
        </p:txBody>
      </p:sp>
      <p:sp>
        <p:nvSpPr>
          <p:cNvPr id="5741" name="Google Shape;5741;p34"/>
          <p:cNvSpPr txBox="1">
            <a:spLocks noGrp="1"/>
          </p:cNvSpPr>
          <p:nvPr>
            <p:ph type="subTitle" idx="4"/>
          </p:nvPr>
        </p:nvSpPr>
        <p:spPr>
          <a:xfrm>
            <a:off x="487520" y="3257705"/>
            <a:ext cx="417345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Возраст аудитории 12+</a:t>
            </a:r>
          </a:p>
          <a:p>
            <a:pPr marL="0" indent="0"/>
            <a:r>
              <a:rPr lang="ru-RU" sz="2800" dirty="0">
                <a:solidFill>
                  <a:schemeClr val="bg1"/>
                </a:solidFill>
                <a:latin typeface="Advent Pro Medium" panose="020B0604020202020204" charset="0"/>
                <a:cs typeface="Times New Roman" panose="02020603050405020304" pitchFamily="18" charset="0"/>
              </a:rPr>
              <a:t>Любители пиксельного стиля и игр про рыбалку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742" name="Google Shape;5742;p34"/>
          <p:cNvGrpSpPr/>
          <p:nvPr/>
        </p:nvGrpSpPr>
        <p:grpSpPr>
          <a:xfrm rot="-5400000">
            <a:off x="1361757" y="535123"/>
            <a:ext cx="242781" cy="161857"/>
            <a:chOff x="2500050" y="3730175"/>
            <a:chExt cx="2619000" cy="1746025"/>
          </a:xfrm>
        </p:grpSpPr>
        <p:sp>
          <p:nvSpPr>
            <p:cNvPr id="5743" name="Google Shape;574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34"/>
          <p:cNvGrpSpPr/>
          <p:nvPr/>
        </p:nvGrpSpPr>
        <p:grpSpPr>
          <a:xfrm rot="5400000">
            <a:off x="7539467" y="535123"/>
            <a:ext cx="242781" cy="161857"/>
            <a:chOff x="2500050" y="3730175"/>
            <a:chExt cx="2619000" cy="1746025"/>
          </a:xfrm>
        </p:grpSpPr>
        <p:sp>
          <p:nvSpPr>
            <p:cNvPr id="5748" name="Google Shape;574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6" name="Google Shape;5766;p34"/>
          <p:cNvGrpSpPr/>
          <p:nvPr/>
        </p:nvGrpSpPr>
        <p:grpSpPr>
          <a:xfrm>
            <a:off x="2427193" y="1943742"/>
            <a:ext cx="902071" cy="764814"/>
            <a:chOff x="5611625" y="1889950"/>
            <a:chExt cx="531850" cy="450925"/>
          </a:xfrm>
        </p:grpSpPr>
        <p:sp>
          <p:nvSpPr>
            <p:cNvPr id="5767" name="Google Shape;5767;p34"/>
            <p:cNvSpPr/>
            <p:nvPr/>
          </p:nvSpPr>
          <p:spPr>
            <a:xfrm>
              <a:off x="5611625" y="1924650"/>
              <a:ext cx="346825" cy="416225"/>
            </a:xfrm>
            <a:custGeom>
              <a:avLst/>
              <a:gdLst/>
              <a:ahLst/>
              <a:cxnLst/>
              <a:rect l="l" t="t" r="r" b="b"/>
              <a:pathLst>
                <a:path w="13873" h="16649" extrusionOk="0">
                  <a:moveTo>
                    <a:pt x="4161" y="0"/>
                  </a:moveTo>
                  <a:lnTo>
                    <a:pt x="4161" y="1388"/>
                  </a:lnTo>
                  <a:lnTo>
                    <a:pt x="2775" y="1388"/>
                  </a:lnTo>
                  <a:lnTo>
                    <a:pt x="2775" y="2775"/>
                  </a:lnTo>
                  <a:lnTo>
                    <a:pt x="1387" y="2775"/>
                  </a:lnTo>
                  <a:lnTo>
                    <a:pt x="1387" y="8324"/>
                  </a:lnTo>
                  <a:lnTo>
                    <a:pt x="2775" y="8324"/>
                  </a:lnTo>
                  <a:lnTo>
                    <a:pt x="2775" y="9249"/>
                  </a:lnTo>
                  <a:lnTo>
                    <a:pt x="2775" y="9712"/>
                  </a:lnTo>
                  <a:lnTo>
                    <a:pt x="2775" y="11099"/>
                  </a:lnTo>
                  <a:lnTo>
                    <a:pt x="1387" y="11099"/>
                  </a:lnTo>
                  <a:lnTo>
                    <a:pt x="1387" y="12486"/>
                  </a:lnTo>
                  <a:lnTo>
                    <a:pt x="1" y="12486"/>
                  </a:lnTo>
                  <a:lnTo>
                    <a:pt x="1" y="15260"/>
                  </a:lnTo>
                  <a:lnTo>
                    <a:pt x="1" y="16648"/>
                  </a:lnTo>
                  <a:lnTo>
                    <a:pt x="13873" y="16648"/>
                  </a:lnTo>
                  <a:lnTo>
                    <a:pt x="13873" y="15260"/>
                  </a:lnTo>
                  <a:lnTo>
                    <a:pt x="13873" y="12486"/>
                  </a:lnTo>
                  <a:lnTo>
                    <a:pt x="12486" y="12486"/>
                  </a:lnTo>
                  <a:lnTo>
                    <a:pt x="12486" y="11099"/>
                  </a:lnTo>
                  <a:lnTo>
                    <a:pt x="11098" y="11099"/>
                  </a:lnTo>
                  <a:lnTo>
                    <a:pt x="11098" y="9712"/>
                  </a:lnTo>
                  <a:lnTo>
                    <a:pt x="11098" y="9249"/>
                  </a:lnTo>
                  <a:lnTo>
                    <a:pt x="11098" y="8324"/>
                  </a:lnTo>
                  <a:lnTo>
                    <a:pt x="12486" y="8324"/>
                  </a:lnTo>
                  <a:lnTo>
                    <a:pt x="12486" y="2775"/>
                  </a:lnTo>
                  <a:lnTo>
                    <a:pt x="11098" y="2775"/>
                  </a:lnTo>
                  <a:lnTo>
                    <a:pt x="11098" y="1388"/>
                  </a:lnTo>
                  <a:lnTo>
                    <a:pt x="9712" y="1388"/>
                  </a:lnTo>
                  <a:lnTo>
                    <a:pt x="97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34"/>
            <p:cNvSpPr/>
            <p:nvPr/>
          </p:nvSpPr>
          <p:spPr>
            <a:xfrm>
              <a:off x="5646275" y="1924650"/>
              <a:ext cx="104100" cy="104075"/>
            </a:xfrm>
            <a:custGeom>
              <a:avLst/>
              <a:gdLst/>
              <a:ahLst/>
              <a:cxnLst/>
              <a:rect l="l" t="t" r="r" b="b"/>
              <a:pathLst>
                <a:path w="4164" h="4163" extrusionOk="0">
                  <a:moveTo>
                    <a:pt x="2775" y="0"/>
                  </a:moveTo>
                  <a:lnTo>
                    <a:pt x="2775" y="1388"/>
                  </a:lnTo>
                  <a:lnTo>
                    <a:pt x="1389" y="1388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3" y="2775"/>
                  </a:lnTo>
                  <a:lnTo>
                    <a:pt x="4163" y="1388"/>
                  </a:lnTo>
                  <a:lnTo>
                    <a:pt x="41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34"/>
            <p:cNvSpPr/>
            <p:nvPr/>
          </p:nvSpPr>
          <p:spPr>
            <a:xfrm>
              <a:off x="5611625" y="2167425"/>
              <a:ext cx="104050" cy="104075"/>
            </a:xfrm>
            <a:custGeom>
              <a:avLst/>
              <a:gdLst/>
              <a:ahLst/>
              <a:cxnLst/>
              <a:rect l="l" t="t" r="r" b="b"/>
              <a:pathLst>
                <a:path w="4162" h="4163" extrusionOk="0">
                  <a:moveTo>
                    <a:pt x="2775" y="1"/>
                  </a:moveTo>
                  <a:lnTo>
                    <a:pt x="2775" y="1388"/>
                  </a:lnTo>
                  <a:lnTo>
                    <a:pt x="1387" y="1388"/>
                  </a:lnTo>
                  <a:lnTo>
                    <a:pt x="1387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1" y="2775"/>
                  </a:lnTo>
                  <a:lnTo>
                    <a:pt x="4161" y="1388"/>
                  </a:lnTo>
                  <a:lnTo>
                    <a:pt x="4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34"/>
            <p:cNvSpPr/>
            <p:nvPr/>
          </p:nvSpPr>
          <p:spPr>
            <a:xfrm>
              <a:off x="5900625" y="1889950"/>
              <a:ext cx="242850" cy="416225"/>
            </a:xfrm>
            <a:custGeom>
              <a:avLst/>
              <a:gdLst/>
              <a:ahLst/>
              <a:cxnLst/>
              <a:rect l="l" t="t" r="r" b="b"/>
              <a:pathLst>
                <a:path w="9714" h="16649" extrusionOk="0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2776"/>
                  </a:lnTo>
                  <a:lnTo>
                    <a:pt x="2776" y="2776"/>
                  </a:lnTo>
                  <a:lnTo>
                    <a:pt x="2776" y="12487"/>
                  </a:lnTo>
                  <a:lnTo>
                    <a:pt x="3701" y="12487"/>
                  </a:lnTo>
                  <a:lnTo>
                    <a:pt x="3701" y="15262"/>
                  </a:lnTo>
                  <a:lnTo>
                    <a:pt x="3701" y="16186"/>
                  </a:lnTo>
                  <a:lnTo>
                    <a:pt x="3701" y="16648"/>
                  </a:lnTo>
                  <a:lnTo>
                    <a:pt x="9713" y="16648"/>
                  </a:lnTo>
                  <a:lnTo>
                    <a:pt x="9713" y="15262"/>
                  </a:lnTo>
                  <a:lnTo>
                    <a:pt x="9713" y="12487"/>
                  </a:lnTo>
                  <a:lnTo>
                    <a:pt x="8325" y="12487"/>
                  </a:lnTo>
                  <a:lnTo>
                    <a:pt x="8325" y="11100"/>
                  </a:lnTo>
                  <a:lnTo>
                    <a:pt x="6937" y="11100"/>
                  </a:lnTo>
                  <a:lnTo>
                    <a:pt x="6937" y="9712"/>
                  </a:lnTo>
                  <a:lnTo>
                    <a:pt x="6937" y="8787"/>
                  </a:lnTo>
                  <a:lnTo>
                    <a:pt x="6937" y="8325"/>
                  </a:lnTo>
                  <a:lnTo>
                    <a:pt x="8325" y="8325"/>
                  </a:lnTo>
                  <a:lnTo>
                    <a:pt x="8325" y="2776"/>
                  </a:lnTo>
                  <a:lnTo>
                    <a:pt x="6937" y="2776"/>
                  </a:lnTo>
                  <a:lnTo>
                    <a:pt x="6937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34"/>
            <p:cNvSpPr/>
            <p:nvPr/>
          </p:nvSpPr>
          <p:spPr>
            <a:xfrm>
              <a:off x="5646275" y="1994000"/>
              <a:ext cx="34725" cy="138750"/>
            </a:xfrm>
            <a:custGeom>
              <a:avLst/>
              <a:gdLst/>
              <a:ahLst/>
              <a:cxnLst/>
              <a:rect l="l" t="t" r="r" b="b"/>
              <a:pathLst>
                <a:path w="1389" h="5550" extrusionOk="0">
                  <a:moveTo>
                    <a:pt x="1" y="1"/>
                  </a:moveTo>
                  <a:lnTo>
                    <a:pt x="1" y="5550"/>
                  </a:lnTo>
                  <a:lnTo>
                    <a:pt x="1389" y="555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34"/>
            <p:cNvSpPr/>
            <p:nvPr/>
          </p:nvSpPr>
          <p:spPr>
            <a:xfrm>
              <a:off x="5889075" y="1994000"/>
              <a:ext cx="34725" cy="138750"/>
            </a:xfrm>
            <a:custGeom>
              <a:avLst/>
              <a:gdLst/>
              <a:ahLst/>
              <a:cxnLst/>
              <a:rect l="l" t="t" r="r" b="b"/>
              <a:pathLst>
                <a:path w="1389" h="5550" extrusionOk="0">
                  <a:moveTo>
                    <a:pt x="0" y="1"/>
                  </a:moveTo>
                  <a:lnTo>
                    <a:pt x="0" y="5550"/>
                  </a:lnTo>
                  <a:lnTo>
                    <a:pt x="1388" y="5550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34"/>
            <p:cNvSpPr/>
            <p:nvPr/>
          </p:nvSpPr>
          <p:spPr>
            <a:xfrm>
              <a:off x="5715650" y="1924650"/>
              <a:ext cx="138775" cy="34675"/>
            </a:xfrm>
            <a:custGeom>
              <a:avLst/>
              <a:gdLst/>
              <a:ahLst/>
              <a:cxnLst/>
              <a:rect l="l" t="t" r="r" b="b"/>
              <a:pathLst>
                <a:path w="5551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5551" y="1387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34"/>
            <p:cNvSpPr/>
            <p:nvPr/>
          </p:nvSpPr>
          <p:spPr>
            <a:xfrm>
              <a:off x="5680975" y="1959350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34"/>
            <p:cNvSpPr/>
            <p:nvPr/>
          </p:nvSpPr>
          <p:spPr>
            <a:xfrm>
              <a:off x="5854400" y="1959350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34"/>
            <p:cNvSpPr/>
            <p:nvPr/>
          </p:nvSpPr>
          <p:spPr>
            <a:xfrm>
              <a:off x="5819700" y="2132725"/>
              <a:ext cx="69400" cy="69425"/>
            </a:xfrm>
            <a:custGeom>
              <a:avLst/>
              <a:gdLst/>
              <a:ahLst/>
              <a:cxnLst/>
              <a:rect l="l" t="t" r="r" b="b"/>
              <a:pathLst>
                <a:path w="2776" h="2777" extrusionOk="0">
                  <a:moveTo>
                    <a:pt x="1389" y="1"/>
                  </a:moveTo>
                  <a:lnTo>
                    <a:pt x="1389" y="1389"/>
                  </a:ln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34"/>
            <p:cNvSpPr/>
            <p:nvPr/>
          </p:nvSpPr>
          <p:spPr>
            <a:xfrm>
              <a:off x="5646275" y="2202125"/>
              <a:ext cx="34725" cy="34675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34"/>
            <p:cNvSpPr/>
            <p:nvPr/>
          </p:nvSpPr>
          <p:spPr>
            <a:xfrm>
              <a:off x="5889075" y="2202125"/>
              <a:ext cx="34725" cy="34675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34"/>
            <p:cNvSpPr/>
            <p:nvPr/>
          </p:nvSpPr>
          <p:spPr>
            <a:xfrm>
              <a:off x="5611625" y="2236775"/>
              <a:ext cx="346825" cy="104100"/>
            </a:xfrm>
            <a:custGeom>
              <a:avLst/>
              <a:gdLst/>
              <a:ahLst/>
              <a:cxnLst/>
              <a:rect l="l" t="t" r="r" b="b"/>
              <a:pathLst>
                <a:path w="13873" h="4164" extrusionOk="0">
                  <a:moveTo>
                    <a:pt x="1" y="1"/>
                  </a:moveTo>
                  <a:lnTo>
                    <a:pt x="1" y="2775"/>
                  </a:lnTo>
                  <a:lnTo>
                    <a:pt x="1" y="4163"/>
                  </a:lnTo>
                  <a:lnTo>
                    <a:pt x="13873" y="4163"/>
                  </a:lnTo>
                  <a:lnTo>
                    <a:pt x="13873" y="2775"/>
                  </a:lnTo>
                  <a:lnTo>
                    <a:pt x="13873" y="1"/>
                  </a:lnTo>
                  <a:lnTo>
                    <a:pt x="12486" y="1"/>
                  </a:lnTo>
                  <a:lnTo>
                    <a:pt x="12486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34"/>
            <p:cNvSpPr/>
            <p:nvPr/>
          </p:nvSpPr>
          <p:spPr>
            <a:xfrm>
              <a:off x="5680975" y="2132725"/>
              <a:ext cx="69400" cy="69425"/>
            </a:xfrm>
            <a:custGeom>
              <a:avLst/>
              <a:gdLst/>
              <a:ahLst/>
              <a:cxnLst/>
              <a:rect l="l" t="t" r="r" b="b"/>
              <a:pathLst>
                <a:path w="2776" h="2777" extrusionOk="0">
                  <a:moveTo>
                    <a:pt x="1" y="1"/>
                  </a:move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34"/>
            <p:cNvSpPr/>
            <p:nvPr/>
          </p:nvSpPr>
          <p:spPr>
            <a:xfrm>
              <a:off x="6074050" y="1959350"/>
              <a:ext cx="34725" cy="138750"/>
            </a:xfrm>
            <a:custGeom>
              <a:avLst/>
              <a:gdLst/>
              <a:ahLst/>
              <a:cxnLst/>
              <a:rect l="l" t="t" r="r" b="b"/>
              <a:pathLst>
                <a:path w="1389" h="5550" extrusionOk="0">
                  <a:moveTo>
                    <a:pt x="0" y="0"/>
                  </a:moveTo>
                  <a:lnTo>
                    <a:pt x="0" y="5549"/>
                  </a:lnTo>
                  <a:lnTo>
                    <a:pt x="1388" y="554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34"/>
            <p:cNvSpPr/>
            <p:nvPr/>
          </p:nvSpPr>
          <p:spPr>
            <a:xfrm>
              <a:off x="5900625" y="1889950"/>
              <a:ext cx="138775" cy="34725"/>
            </a:xfrm>
            <a:custGeom>
              <a:avLst/>
              <a:gdLst/>
              <a:ahLst/>
              <a:cxnLst/>
              <a:rect l="l" t="t" r="r" b="b"/>
              <a:pathLst>
                <a:path w="5551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34"/>
            <p:cNvSpPr/>
            <p:nvPr/>
          </p:nvSpPr>
          <p:spPr>
            <a:xfrm>
              <a:off x="6039375" y="1924650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34"/>
            <p:cNvSpPr/>
            <p:nvPr/>
          </p:nvSpPr>
          <p:spPr>
            <a:xfrm>
              <a:off x="6004675" y="2098075"/>
              <a:ext cx="69400" cy="69375"/>
            </a:xfrm>
            <a:custGeom>
              <a:avLst/>
              <a:gdLst/>
              <a:ahLst/>
              <a:cxnLst/>
              <a:rect l="l" t="t" r="r" b="b"/>
              <a:pathLst>
                <a:path w="2776" h="2775" extrusionOk="0">
                  <a:moveTo>
                    <a:pt x="1389" y="0"/>
                  </a:moveTo>
                  <a:lnTo>
                    <a:pt x="1389" y="1387"/>
                  </a:lnTo>
                  <a:lnTo>
                    <a:pt x="1" y="1387"/>
                  </a:lnTo>
                  <a:lnTo>
                    <a:pt x="1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34"/>
            <p:cNvSpPr/>
            <p:nvPr/>
          </p:nvSpPr>
          <p:spPr>
            <a:xfrm>
              <a:off x="6074050" y="2167425"/>
              <a:ext cx="34725" cy="34725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34"/>
            <p:cNvSpPr/>
            <p:nvPr/>
          </p:nvSpPr>
          <p:spPr>
            <a:xfrm>
              <a:off x="5993125" y="2202125"/>
              <a:ext cx="150350" cy="104050"/>
            </a:xfrm>
            <a:custGeom>
              <a:avLst/>
              <a:gdLst/>
              <a:ahLst/>
              <a:cxnLst/>
              <a:rect l="l" t="t" r="r" b="b"/>
              <a:pathLst>
                <a:path w="6014" h="4162" extrusionOk="0">
                  <a:moveTo>
                    <a:pt x="4625" y="0"/>
                  </a:moveTo>
                  <a:lnTo>
                    <a:pt x="4625" y="2775"/>
                  </a:lnTo>
                  <a:lnTo>
                    <a:pt x="1" y="2775"/>
                  </a:lnTo>
                  <a:lnTo>
                    <a:pt x="1" y="4161"/>
                  </a:lnTo>
                  <a:lnTo>
                    <a:pt x="6013" y="4161"/>
                  </a:lnTo>
                  <a:lnTo>
                    <a:pt x="6013" y="2775"/>
                  </a:lnTo>
                  <a:lnTo>
                    <a:pt x="60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87" name="Google Shape;5787;p34"/>
          <p:cNvSpPr/>
          <p:nvPr/>
        </p:nvSpPr>
        <p:spPr>
          <a:xfrm>
            <a:off x="5922327" y="1620923"/>
            <a:ext cx="391800" cy="391800"/>
          </a:xfrm>
          <a:prstGeom prst="halfFrame">
            <a:avLst>
              <a:gd name="adj1" fmla="val 22223"/>
              <a:gd name="adj2" fmla="val 2222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8" name="Google Shape;5788;p34"/>
          <p:cNvSpPr/>
          <p:nvPr/>
        </p:nvSpPr>
        <p:spPr>
          <a:xfrm rot="10800000">
            <a:off x="6859341" y="2502628"/>
            <a:ext cx="391800" cy="391800"/>
          </a:xfrm>
          <a:prstGeom prst="halfFrame">
            <a:avLst>
              <a:gd name="adj1" fmla="val 22223"/>
              <a:gd name="adj2" fmla="val 2222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9" name="Google Shape;5789;p34"/>
          <p:cNvSpPr/>
          <p:nvPr/>
        </p:nvSpPr>
        <p:spPr>
          <a:xfrm rot="5400000">
            <a:off x="3139230" y="1620923"/>
            <a:ext cx="391800" cy="391800"/>
          </a:xfrm>
          <a:prstGeom prst="halfFrame">
            <a:avLst>
              <a:gd name="adj1" fmla="val 22223"/>
              <a:gd name="adj2" fmla="val 2222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0" name="Google Shape;5790;p34"/>
          <p:cNvSpPr/>
          <p:nvPr/>
        </p:nvSpPr>
        <p:spPr>
          <a:xfrm rot="-5400000">
            <a:off x="2225430" y="2534723"/>
            <a:ext cx="391800" cy="391800"/>
          </a:xfrm>
          <a:prstGeom prst="halfFrame">
            <a:avLst>
              <a:gd name="adj1" fmla="val 22223"/>
              <a:gd name="adj2" fmla="val 2222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" name="Google Shape;5962;p38">
            <a:extLst>
              <a:ext uri="{FF2B5EF4-FFF2-40B4-BE49-F238E27FC236}">
                <a16:creationId xmlns:a16="http://schemas.microsoft.com/office/drawing/2014/main" id="{9A5C823B-B1B7-45EA-A005-BB9D0AAB60BA}"/>
              </a:ext>
            </a:extLst>
          </p:cNvPr>
          <p:cNvGrpSpPr/>
          <p:nvPr/>
        </p:nvGrpSpPr>
        <p:grpSpPr>
          <a:xfrm>
            <a:off x="6264071" y="1831679"/>
            <a:ext cx="742778" cy="759210"/>
            <a:chOff x="1927025" y="2629125"/>
            <a:chExt cx="531850" cy="485600"/>
          </a:xfrm>
        </p:grpSpPr>
        <p:sp>
          <p:nvSpPr>
            <p:cNvPr id="80" name="Google Shape;5963;p38">
              <a:extLst>
                <a:ext uri="{FF2B5EF4-FFF2-40B4-BE49-F238E27FC236}">
                  <a16:creationId xmlns:a16="http://schemas.microsoft.com/office/drawing/2014/main" id="{F645D765-A042-49CD-B43F-F1ECA96D0629}"/>
                </a:ext>
              </a:extLst>
            </p:cNvPr>
            <p:cNvSpPr/>
            <p:nvPr/>
          </p:nvSpPr>
          <p:spPr>
            <a:xfrm>
              <a:off x="1927025" y="2629125"/>
              <a:ext cx="531850" cy="485600"/>
            </a:xfrm>
            <a:custGeom>
              <a:avLst/>
              <a:gdLst/>
              <a:ahLst/>
              <a:cxnLst/>
              <a:rect l="l" t="t" r="r" b="b"/>
              <a:pathLst>
                <a:path w="21274" h="19424" extrusionOk="0">
                  <a:moveTo>
                    <a:pt x="3699" y="1"/>
                  </a:moveTo>
                  <a:lnTo>
                    <a:pt x="3699" y="1389"/>
                  </a:lnTo>
                  <a:lnTo>
                    <a:pt x="1" y="1389"/>
                  </a:lnTo>
                  <a:lnTo>
                    <a:pt x="1" y="2775"/>
                  </a:lnTo>
                  <a:lnTo>
                    <a:pt x="1" y="18037"/>
                  </a:lnTo>
                  <a:lnTo>
                    <a:pt x="1387" y="18037"/>
                  </a:lnTo>
                  <a:lnTo>
                    <a:pt x="1387" y="19423"/>
                  </a:lnTo>
                  <a:lnTo>
                    <a:pt x="19885" y="19423"/>
                  </a:lnTo>
                  <a:lnTo>
                    <a:pt x="19885" y="18037"/>
                  </a:lnTo>
                  <a:lnTo>
                    <a:pt x="21273" y="18037"/>
                  </a:lnTo>
                  <a:lnTo>
                    <a:pt x="21273" y="2775"/>
                  </a:lnTo>
                  <a:lnTo>
                    <a:pt x="21273" y="1389"/>
                  </a:lnTo>
                  <a:lnTo>
                    <a:pt x="17573" y="1389"/>
                  </a:lnTo>
                  <a:lnTo>
                    <a:pt x="17573" y="1"/>
                  </a:lnTo>
                  <a:lnTo>
                    <a:pt x="16186" y="1"/>
                  </a:lnTo>
                  <a:lnTo>
                    <a:pt x="16186" y="1389"/>
                  </a:lnTo>
                  <a:lnTo>
                    <a:pt x="13410" y="1389"/>
                  </a:lnTo>
                  <a:lnTo>
                    <a:pt x="13410" y="1"/>
                  </a:lnTo>
                  <a:lnTo>
                    <a:pt x="12024" y="1"/>
                  </a:lnTo>
                  <a:lnTo>
                    <a:pt x="12024" y="1389"/>
                  </a:lnTo>
                  <a:lnTo>
                    <a:pt x="9248" y="1389"/>
                  </a:lnTo>
                  <a:lnTo>
                    <a:pt x="9248" y="1"/>
                  </a:lnTo>
                  <a:lnTo>
                    <a:pt x="7862" y="1"/>
                  </a:lnTo>
                  <a:lnTo>
                    <a:pt x="7862" y="1389"/>
                  </a:lnTo>
                  <a:lnTo>
                    <a:pt x="5087" y="1389"/>
                  </a:lnTo>
                  <a:lnTo>
                    <a:pt x="50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964;p38">
              <a:extLst>
                <a:ext uri="{FF2B5EF4-FFF2-40B4-BE49-F238E27FC236}">
                  <a16:creationId xmlns:a16="http://schemas.microsoft.com/office/drawing/2014/main" id="{5A62A29F-7B0A-4C3C-8D72-4F46D761443A}"/>
                </a:ext>
              </a:extLst>
            </p:cNvPr>
            <p:cNvSpPr/>
            <p:nvPr/>
          </p:nvSpPr>
          <p:spPr>
            <a:xfrm>
              <a:off x="2158225" y="2975975"/>
              <a:ext cx="34725" cy="69375"/>
            </a:xfrm>
            <a:custGeom>
              <a:avLst/>
              <a:gdLst/>
              <a:ahLst/>
              <a:cxnLst/>
              <a:rect l="l" t="t" r="r" b="b"/>
              <a:pathLst>
                <a:path w="1389" h="2775" extrusionOk="0">
                  <a:moveTo>
                    <a:pt x="0" y="0"/>
                  </a:moveTo>
                  <a:lnTo>
                    <a:pt x="0" y="2775"/>
                  </a:lnTo>
                  <a:lnTo>
                    <a:pt x="1388" y="2775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965;p38">
              <a:extLst>
                <a:ext uri="{FF2B5EF4-FFF2-40B4-BE49-F238E27FC236}">
                  <a16:creationId xmlns:a16="http://schemas.microsoft.com/office/drawing/2014/main" id="{E014B57C-1C0A-4820-A9CE-05AA58BBBF9A}"/>
                </a:ext>
              </a:extLst>
            </p:cNvPr>
            <p:cNvSpPr/>
            <p:nvPr/>
          </p:nvSpPr>
          <p:spPr>
            <a:xfrm>
              <a:off x="2088850" y="2779450"/>
              <a:ext cx="208150" cy="92475"/>
            </a:xfrm>
            <a:custGeom>
              <a:avLst/>
              <a:gdLst/>
              <a:ahLst/>
              <a:cxnLst/>
              <a:rect l="l" t="t" r="r" b="b"/>
              <a:pathLst>
                <a:path w="8326" h="3699" extrusionOk="0">
                  <a:moveTo>
                    <a:pt x="1" y="0"/>
                  </a:moveTo>
                  <a:lnTo>
                    <a:pt x="1" y="1387"/>
                  </a:lnTo>
                  <a:lnTo>
                    <a:pt x="6937" y="1387"/>
                  </a:lnTo>
                  <a:lnTo>
                    <a:pt x="6937" y="3699"/>
                  </a:lnTo>
                  <a:lnTo>
                    <a:pt x="8325" y="3699"/>
                  </a:lnTo>
                  <a:lnTo>
                    <a:pt x="83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966;p38">
              <a:extLst>
                <a:ext uri="{FF2B5EF4-FFF2-40B4-BE49-F238E27FC236}">
                  <a16:creationId xmlns:a16="http://schemas.microsoft.com/office/drawing/2014/main" id="{31B7DF71-751C-4670-820B-2C0E6C9CAB87}"/>
                </a:ext>
              </a:extLst>
            </p:cNvPr>
            <p:cNvSpPr/>
            <p:nvPr/>
          </p:nvSpPr>
          <p:spPr>
            <a:xfrm>
              <a:off x="2192925" y="2906600"/>
              <a:ext cx="34700" cy="69400"/>
            </a:xfrm>
            <a:custGeom>
              <a:avLst/>
              <a:gdLst/>
              <a:ahLst/>
              <a:cxnLst/>
              <a:rect l="l" t="t" r="r" b="b"/>
              <a:pathLst>
                <a:path w="1388" h="2776" extrusionOk="0">
                  <a:moveTo>
                    <a:pt x="0" y="1"/>
                  </a:moveTo>
                  <a:lnTo>
                    <a:pt x="0" y="2775"/>
                  </a:lnTo>
                  <a:lnTo>
                    <a:pt x="1388" y="277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5967;p38">
              <a:extLst>
                <a:ext uri="{FF2B5EF4-FFF2-40B4-BE49-F238E27FC236}">
                  <a16:creationId xmlns:a16="http://schemas.microsoft.com/office/drawing/2014/main" id="{2E11508B-2158-40A1-BD44-79D3F8F29FC3}"/>
                </a:ext>
              </a:extLst>
            </p:cNvPr>
            <p:cNvSpPr/>
            <p:nvPr/>
          </p:nvSpPr>
          <p:spPr>
            <a:xfrm>
              <a:off x="2227600" y="2871900"/>
              <a:ext cx="34700" cy="34725"/>
            </a:xfrm>
            <a:custGeom>
              <a:avLst/>
              <a:gdLst/>
              <a:ahLst/>
              <a:cxnLst/>
              <a:rect l="l" t="t" r="r" b="b"/>
              <a:pathLst>
                <a:path w="1388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5968;p38">
              <a:extLst>
                <a:ext uri="{FF2B5EF4-FFF2-40B4-BE49-F238E27FC236}">
                  <a16:creationId xmlns:a16="http://schemas.microsoft.com/office/drawing/2014/main" id="{D05CCDF3-90C6-4F60-A851-9E701786B58C}"/>
                </a:ext>
              </a:extLst>
            </p:cNvPr>
            <p:cNvSpPr/>
            <p:nvPr/>
          </p:nvSpPr>
          <p:spPr>
            <a:xfrm>
              <a:off x="1927025" y="2663825"/>
              <a:ext cx="531850" cy="450900"/>
            </a:xfrm>
            <a:custGeom>
              <a:avLst/>
              <a:gdLst/>
              <a:ahLst/>
              <a:cxnLst/>
              <a:rect l="l" t="t" r="r" b="b"/>
              <a:pathLst>
                <a:path w="21274" h="18036" extrusionOk="0">
                  <a:moveTo>
                    <a:pt x="1" y="1"/>
                  </a:moveTo>
                  <a:lnTo>
                    <a:pt x="1" y="16649"/>
                  </a:lnTo>
                  <a:lnTo>
                    <a:pt x="1387" y="16649"/>
                  </a:lnTo>
                  <a:lnTo>
                    <a:pt x="1387" y="18035"/>
                  </a:lnTo>
                  <a:lnTo>
                    <a:pt x="2313" y="18035"/>
                  </a:lnTo>
                  <a:lnTo>
                    <a:pt x="2313" y="16649"/>
                  </a:lnTo>
                  <a:lnTo>
                    <a:pt x="2313" y="15261"/>
                  </a:lnTo>
                  <a:lnTo>
                    <a:pt x="2313" y="2313"/>
                  </a:lnTo>
                  <a:lnTo>
                    <a:pt x="21273" y="2313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969;p38">
              <a:extLst>
                <a:ext uri="{FF2B5EF4-FFF2-40B4-BE49-F238E27FC236}">
                  <a16:creationId xmlns:a16="http://schemas.microsoft.com/office/drawing/2014/main" id="{332D1C48-707D-497A-90B3-62151C0AD059}"/>
                </a:ext>
              </a:extLst>
            </p:cNvPr>
            <p:cNvSpPr/>
            <p:nvPr/>
          </p:nvSpPr>
          <p:spPr>
            <a:xfrm>
              <a:off x="1961675" y="3080025"/>
              <a:ext cx="462500" cy="34700"/>
            </a:xfrm>
            <a:custGeom>
              <a:avLst/>
              <a:gdLst/>
              <a:ahLst/>
              <a:cxnLst/>
              <a:rect l="l" t="t" r="r" b="b"/>
              <a:pathLst>
                <a:path w="18500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8499" y="1387"/>
                  </a:lnTo>
                  <a:lnTo>
                    <a:pt x="184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970;p38">
              <a:extLst>
                <a:ext uri="{FF2B5EF4-FFF2-40B4-BE49-F238E27FC236}">
                  <a16:creationId xmlns:a16="http://schemas.microsoft.com/office/drawing/2014/main" id="{7FBD239B-1C48-4928-AA81-935706695715}"/>
                </a:ext>
              </a:extLst>
            </p:cNvPr>
            <p:cNvSpPr/>
            <p:nvPr/>
          </p:nvSpPr>
          <p:spPr>
            <a:xfrm>
              <a:off x="1927025" y="2629125"/>
              <a:ext cx="531850" cy="450925"/>
            </a:xfrm>
            <a:custGeom>
              <a:avLst/>
              <a:gdLst/>
              <a:ahLst/>
              <a:cxnLst/>
              <a:rect l="l" t="t" r="r" b="b"/>
              <a:pathLst>
                <a:path w="21274" h="18037" extrusionOk="0">
                  <a:moveTo>
                    <a:pt x="3699" y="1"/>
                  </a:moveTo>
                  <a:lnTo>
                    <a:pt x="3699" y="1389"/>
                  </a:lnTo>
                  <a:lnTo>
                    <a:pt x="1" y="1389"/>
                  </a:lnTo>
                  <a:lnTo>
                    <a:pt x="1" y="2775"/>
                  </a:lnTo>
                  <a:lnTo>
                    <a:pt x="1" y="18037"/>
                  </a:lnTo>
                  <a:lnTo>
                    <a:pt x="1387" y="18037"/>
                  </a:lnTo>
                  <a:lnTo>
                    <a:pt x="1387" y="2775"/>
                  </a:lnTo>
                  <a:lnTo>
                    <a:pt x="3699" y="2775"/>
                  </a:lnTo>
                  <a:lnTo>
                    <a:pt x="3699" y="4163"/>
                  </a:lnTo>
                  <a:lnTo>
                    <a:pt x="5087" y="4163"/>
                  </a:lnTo>
                  <a:lnTo>
                    <a:pt x="5087" y="2775"/>
                  </a:lnTo>
                  <a:lnTo>
                    <a:pt x="7862" y="2775"/>
                  </a:lnTo>
                  <a:lnTo>
                    <a:pt x="7862" y="4163"/>
                  </a:lnTo>
                  <a:lnTo>
                    <a:pt x="9248" y="4163"/>
                  </a:lnTo>
                  <a:lnTo>
                    <a:pt x="9248" y="2775"/>
                  </a:lnTo>
                  <a:lnTo>
                    <a:pt x="12024" y="2775"/>
                  </a:lnTo>
                  <a:lnTo>
                    <a:pt x="12024" y="4163"/>
                  </a:lnTo>
                  <a:lnTo>
                    <a:pt x="13410" y="4163"/>
                  </a:lnTo>
                  <a:lnTo>
                    <a:pt x="13410" y="2775"/>
                  </a:lnTo>
                  <a:lnTo>
                    <a:pt x="16186" y="2775"/>
                  </a:lnTo>
                  <a:lnTo>
                    <a:pt x="16186" y="4163"/>
                  </a:lnTo>
                  <a:lnTo>
                    <a:pt x="17573" y="4163"/>
                  </a:lnTo>
                  <a:lnTo>
                    <a:pt x="17573" y="2775"/>
                  </a:lnTo>
                  <a:lnTo>
                    <a:pt x="19885" y="2775"/>
                  </a:lnTo>
                  <a:lnTo>
                    <a:pt x="19885" y="18037"/>
                  </a:lnTo>
                  <a:lnTo>
                    <a:pt x="21273" y="18037"/>
                  </a:lnTo>
                  <a:lnTo>
                    <a:pt x="21273" y="2775"/>
                  </a:lnTo>
                  <a:lnTo>
                    <a:pt x="21273" y="1389"/>
                  </a:lnTo>
                  <a:lnTo>
                    <a:pt x="17573" y="1389"/>
                  </a:lnTo>
                  <a:lnTo>
                    <a:pt x="17573" y="1"/>
                  </a:lnTo>
                  <a:lnTo>
                    <a:pt x="16186" y="1"/>
                  </a:lnTo>
                  <a:lnTo>
                    <a:pt x="16186" y="1389"/>
                  </a:lnTo>
                  <a:lnTo>
                    <a:pt x="13410" y="1389"/>
                  </a:lnTo>
                  <a:lnTo>
                    <a:pt x="13410" y="1"/>
                  </a:lnTo>
                  <a:lnTo>
                    <a:pt x="12024" y="1"/>
                  </a:lnTo>
                  <a:lnTo>
                    <a:pt x="12024" y="1389"/>
                  </a:lnTo>
                  <a:lnTo>
                    <a:pt x="9248" y="1389"/>
                  </a:lnTo>
                  <a:lnTo>
                    <a:pt x="9248" y="1"/>
                  </a:lnTo>
                  <a:lnTo>
                    <a:pt x="7862" y="1"/>
                  </a:lnTo>
                  <a:lnTo>
                    <a:pt x="7862" y="1389"/>
                  </a:lnTo>
                  <a:lnTo>
                    <a:pt x="5087" y="1389"/>
                  </a:lnTo>
                  <a:lnTo>
                    <a:pt x="50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7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7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7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7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57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57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57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/>
                                        <p:tgtEl>
                                          <p:spTgt spid="57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/>
                                        <p:tgtEl>
                                          <p:spTgt spid="57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8" name="Google Shape;5718;p33"/>
          <p:cNvSpPr/>
          <p:nvPr/>
        </p:nvSpPr>
        <p:spPr>
          <a:xfrm>
            <a:off x="1234120" y="1212475"/>
            <a:ext cx="6784465" cy="3500059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9" name="Google Shape;5719;p33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Меню регистрации</a:t>
            </a:r>
            <a:endParaRPr sz="2800" dirty="0"/>
          </a:p>
        </p:txBody>
      </p:sp>
      <p:sp>
        <p:nvSpPr>
          <p:cNvPr id="5720" name="Google Shape;5720;p33"/>
          <p:cNvSpPr txBox="1">
            <a:spLocks noGrp="1"/>
          </p:cNvSpPr>
          <p:nvPr>
            <p:ph type="body" idx="1"/>
          </p:nvPr>
        </p:nvSpPr>
        <p:spPr>
          <a:xfrm>
            <a:off x="2854670" y="1995799"/>
            <a:ext cx="3569288" cy="21507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 </a:t>
            </a:r>
            <a:endParaRPr dirty="0"/>
          </a:p>
        </p:txBody>
      </p:sp>
      <p:grpSp>
        <p:nvGrpSpPr>
          <p:cNvPr id="5721" name="Google Shape;5721;p33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22" name="Google Shape;5722;p3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3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3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3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6" name="Google Shape;5726;p33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27" name="Google Shape;5727;p3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3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3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1" name="Google Shape;5731;p33"/>
          <p:cNvSpPr/>
          <p:nvPr/>
        </p:nvSpPr>
        <p:spPr>
          <a:xfrm>
            <a:off x="1304452" y="1301335"/>
            <a:ext cx="188556" cy="15306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2" name="Google Shape;5732;p33"/>
          <p:cNvSpPr/>
          <p:nvPr/>
        </p:nvSpPr>
        <p:spPr>
          <a:xfrm rot="-3601102">
            <a:off x="7747104" y="4439506"/>
            <a:ext cx="177090" cy="163021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AD99538-99DA-49EC-AE19-A97B9C1540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4818" y="1251137"/>
            <a:ext cx="6125979" cy="339745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481F335-25D6-4136-AAF5-0890AF8D1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800" dirty="0"/>
              <a:t>Главное меню</a:t>
            </a:r>
          </a:p>
        </p:txBody>
      </p:sp>
      <p:grpSp>
        <p:nvGrpSpPr>
          <p:cNvPr id="8" name="Google Shape;5721;p33">
            <a:extLst>
              <a:ext uri="{FF2B5EF4-FFF2-40B4-BE49-F238E27FC236}">
                <a16:creationId xmlns:a16="http://schemas.microsoft.com/office/drawing/2014/main" id="{8C9529F2-9F41-447A-B9AA-7E585D10D974}"/>
              </a:ext>
            </a:extLst>
          </p:cNvPr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9" name="Google Shape;5722;p33">
              <a:extLst>
                <a:ext uri="{FF2B5EF4-FFF2-40B4-BE49-F238E27FC236}">
                  <a16:creationId xmlns:a16="http://schemas.microsoft.com/office/drawing/2014/main" id="{A2028693-913B-4404-8529-0473B7E2041A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723;p33">
              <a:extLst>
                <a:ext uri="{FF2B5EF4-FFF2-40B4-BE49-F238E27FC236}">
                  <a16:creationId xmlns:a16="http://schemas.microsoft.com/office/drawing/2014/main" id="{62445F60-5731-439B-84B8-290969D51E2D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724;p33">
              <a:extLst>
                <a:ext uri="{FF2B5EF4-FFF2-40B4-BE49-F238E27FC236}">
                  <a16:creationId xmlns:a16="http://schemas.microsoft.com/office/drawing/2014/main" id="{06BC7F98-63AE-4C6D-A407-907275F3EC00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725;p33">
              <a:extLst>
                <a:ext uri="{FF2B5EF4-FFF2-40B4-BE49-F238E27FC236}">
                  <a16:creationId xmlns:a16="http://schemas.microsoft.com/office/drawing/2014/main" id="{1334E9A2-C046-4FE1-B5FB-2CF83FCBEEC6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5726;p33">
            <a:extLst>
              <a:ext uri="{FF2B5EF4-FFF2-40B4-BE49-F238E27FC236}">
                <a16:creationId xmlns:a16="http://schemas.microsoft.com/office/drawing/2014/main" id="{6475628A-88F6-4FAA-8F45-7E8759790B18}"/>
              </a:ext>
            </a:extLst>
          </p:cNvPr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4" name="Google Shape;5727;p33">
              <a:extLst>
                <a:ext uri="{FF2B5EF4-FFF2-40B4-BE49-F238E27FC236}">
                  <a16:creationId xmlns:a16="http://schemas.microsoft.com/office/drawing/2014/main" id="{732F8C18-67D6-418A-B80D-24B8D64B9997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728;p33">
              <a:extLst>
                <a:ext uri="{FF2B5EF4-FFF2-40B4-BE49-F238E27FC236}">
                  <a16:creationId xmlns:a16="http://schemas.microsoft.com/office/drawing/2014/main" id="{281B33BD-8D2F-44E6-B1C3-AC551C94488F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729;p33">
              <a:extLst>
                <a:ext uri="{FF2B5EF4-FFF2-40B4-BE49-F238E27FC236}">
                  <a16:creationId xmlns:a16="http://schemas.microsoft.com/office/drawing/2014/main" id="{A59F002E-A8DD-4D47-8129-5885362D3F79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730;p33">
              <a:extLst>
                <a:ext uri="{FF2B5EF4-FFF2-40B4-BE49-F238E27FC236}">
                  <a16:creationId xmlns:a16="http://schemas.microsoft.com/office/drawing/2014/main" id="{3405320E-C838-4EDB-B9E9-C56606CB2572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Текст 19">
            <a:extLst>
              <a:ext uri="{FF2B5EF4-FFF2-40B4-BE49-F238E27FC236}">
                <a16:creationId xmlns:a16="http://schemas.microsoft.com/office/drawing/2014/main" id="{A9876DD9-6EA5-42C9-9F68-B9B84B6CB3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21" name="Google Shape;5718;p33">
            <a:extLst>
              <a:ext uri="{FF2B5EF4-FFF2-40B4-BE49-F238E27FC236}">
                <a16:creationId xmlns:a16="http://schemas.microsoft.com/office/drawing/2014/main" id="{63576220-1682-45A4-BAD2-16EEF72AB2E0}"/>
              </a:ext>
            </a:extLst>
          </p:cNvPr>
          <p:cNvSpPr/>
          <p:nvPr/>
        </p:nvSpPr>
        <p:spPr>
          <a:xfrm>
            <a:off x="1234120" y="1212475"/>
            <a:ext cx="6784465" cy="3500059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5720;p33">
            <a:extLst>
              <a:ext uri="{FF2B5EF4-FFF2-40B4-BE49-F238E27FC236}">
                <a16:creationId xmlns:a16="http://schemas.microsoft.com/office/drawing/2014/main" id="{B261FE9A-698D-4A64-9F43-D3D2DDED6DEB}"/>
              </a:ext>
            </a:extLst>
          </p:cNvPr>
          <p:cNvSpPr txBox="1">
            <a:spLocks/>
          </p:cNvSpPr>
          <p:nvPr/>
        </p:nvSpPr>
        <p:spPr>
          <a:xfrm>
            <a:off x="2854670" y="1995799"/>
            <a:ext cx="3569288" cy="2150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●"/>
              <a:defRPr sz="1600" b="0" i="0" u="none" strike="noStrike" cap="none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○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■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●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○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■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●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○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Advent Pro Medium"/>
              <a:buChar char="■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>
              <a:spcAft>
                <a:spcPts val="1600"/>
              </a:spcAft>
              <a:buFont typeface="Advent Pro Medium"/>
              <a:buNone/>
            </a:pPr>
            <a:r>
              <a:rPr lang="en-US"/>
              <a:t> </a:t>
            </a:r>
            <a:endParaRPr lang="en-US" dirty="0"/>
          </a:p>
        </p:txBody>
      </p:sp>
      <p:sp>
        <p:nvSpPr>
          <p:cNvPr id="23" name="Google Shape;5731;p33">
            <a:extLst>
              <a:ext uri="{FF2B5EF4-FFF2-40B4-BE49-F238E27FC236}">
                <a16:creationId xmlns:a16="http://schemas.microsoft.com/office/drawing/2014/main" id="{F00D4B3E-F6C9-4787-96BD-04B914800148}"/>
              </a:ext>
            </a:extLst>
          </p:cNvPr>
          <p:cNvSpPr/>
          <p:nvPr/>
        </p:nvSpPr>
        <p:spPr>
          <a:xfrm>
            <a:off x="1304452" y="1301335"/>
            <a:ext cx="188556" cy="15306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5732;p33">
            <a:extLst>
              <a:ext uri="{FF2B5EF4-FFF2-40B4-BE49-F238E27FC236}">
                <a16:creationId xmlns:a16="http://schemas.microsoft.com/office/drawing/2014/main" id="{A63DB9E3-B588-49A2-AC43-3645F256723F}"/>
              </a:ext>
            </a:extLst>
          </p:cNvPr>
          <p:cNvSpPr/>
          <p:nvPr/>
        </p:nvSpPr>
        <p:spPr>
          <a:xfrm rot="17998898">
            <a:off x="7747104" y="4439506"/>
            <a:ext cx="177090" cy="163021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" name="Объект 8">
            <a:extLst>
              <a:ext uri="{FF2B5EF4-FFF2-40B4-BE49-F238E27FC236}">
                <a16:creationId xmlns:a16="http://schemas.microsoft.com/office/drawing/2014/main" id="{660B958B-D433-4EA8-B489-DE16770282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2292" y="1285757"/>
            <a:ext cx="6094043" cy="335268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36129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481F335-25D6-4136-AAF5-0890AF8D1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57590"/>
            <a:ext cx="8520600" cy="572700"/>
          </a:xfrm>
        </p:spPr>
        <p:txBody>
          <a:bodyPr/>
          <a:lstStyle/>
          <a:p>
            <a:r>
              <a:rPr lang="ru-RU" sz="4800" dirty="0"/>
              <a:t>Основной</a:t>
            </a:r>
            <a:r>
              <a:rPr lang="en-US" sz="4800" dirty="0"/>
              <a:t> </a:t>
            </a:r>
            <a:r>
              <a:rPr lang="ru-RU" sz="4800" dirty="0"/>
              <a:t>сценарий</a:t>
            </a:r>
          </a:p>
        </p:txBody>
      </p:sp>
      <p:grpSp>
        <p:nvGrpSpPr>
          <p:cNvPr id="8" name="Google Shape;5721;p33">
            <a:extLst>
              <a:ext uri="{FF2B5EF4-FFF2-40B4-BE49-F238E27FC236}">
                <a16:creationId xmlns:a16="http://schemas.microsoft.com/office/drawing/2014/main" id="{8C9529F2-9F41-447A-B9AA-7E585D10D974}"/>
              </a:ext>
            </a:extLst>
          </p:cNvPr>
          <p:cNvGrpSpPr/>
          <p:nvPr/>
        </p:nvGrpSpPr>
        <p:grpSpPr>
          <a:xfrm rot="-5400000">
            <a:off x="1125916" y="535371"/>
            <a:ext cx="242781" cy="161857"/>
            <a:chOff x="2500050" y="3730175"/>
            <a:chExt cx="2619000" cy="1746025"/>
          </a:xfrm>
        </p:grpSpPr>
        <p:sp>
          <p:nvSpPr>
            <p:cNvPr id="9" name="Google Shape;5722;p33">
              <a:extLst>
                <a:ext uri="{FF2B5EF4-FFF2-40B4-BE49-F238E27FC236}">
                  <a16:creationId xmlns:a16="http://schemas.microsoft.com/office/drawing/2014/main" id="{A2028693-913B-4404-8529-0473B7E2041A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723;p33">
              <a:extLst>
                <a:ext uri="{FF2B5EF4-FFF2-40B4-BE49-F238E27FC236}">
                  <a16:creationId xmlns:a16="http://schemas.microsoft.com/office/drawing/2014/main" id="{62445F60-5731-439B-84B8-290969D51E2D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724;p33">
              <a:extLst>
                <a:ext uri="{FF2B5EF4-FFF2-40B4-BE49-F238E27FC236}">
                  <a16:creationId xmlns:a16="http://schemas.microsoft.com/office/drawing/2014/main" id="{06BC7F98-63AE-4C6D-A407-907275F3EC00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725;p33">
              <a:extLst>
                <a:ext uri="{FF2B5EF4-FFF2-40B4-BE49-F238E27FC236}">
                  <a16:creationId xmlns:a16="http://schemas.microsoft.com/office/drawing/2014/main" id="{1334E9A2-C046-4FE1-B5FB-2CF83FCBEEC6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5726;p33">
            <a:extLst>
              <a:ext uri="{FF2B5EF4-FFF2-40B4-BE49-F238E27FC236}">
                <a16:creationId xmlns:a16="http://schemas.microsoft.com/office/drawing/2014/main" id="{6475628A-88F6-4FAA-8F45-7E8759790B18}"/>
              </a:ext>
            </a:extLst>
          </p:cNvPr>
          <p:cNvGrpSpPr/>
          <p:nvPr/>
        </p:nvGrpSpPr>
        <p:grpSpPr>
          <a:xfrm rot="5400000">
            <a:off x="7856231" y="578660"/>
            <a:ext cx="242781" cy="161857"/>
            <a:chOff x="2500050" y="3730175"/>
            <a:chExt cx="2619000" cy="1746025"/>
          </a:xfrm>
        </p:grpSpPr>
        <p:sp>
          <p:nvSpPr>
            <p:cNvPr id="14" name="Google Shape;5727;p33">
              <a:extLst>
                <a:ext uri="{FF2B5EF4-FFF2-40B4-BE49-F238E27FC236}">
                  <a16:creationId xmlns:a16="http://schemas.microsoft.com/office/drawing/2014/main" id="{732F8C18-67D6-418A-B80D-24B8D64B9997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728;p33">
              <a:extLst>
                <a:ext uri="{FF2B5EF4-FFF2-40B4-BE49-F238E27FC236}">
                  <a16:creationId xmlns:a16="http://schemas.microsoft.com/office/drawing/2014/main" id="{281B33BD-8D2F-44E6-B1C3-AC551C94488F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729;p33">
              <a:extLst>
                <a:ext uri="{FF2B5EF4-FFF2-40B4-BE49-F238E27FC236}">
                  <a16:creationId xmlns:a16="http://schemas.microsoft.com/office/drawing/2014/main" id="{A59F002E-A8DD-4D47-8129-5885362D3F79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730;p33">
              <a:extLst>
                <a:ext uri="{FF2B5EF4-FFF2-40B4-BE49-F238E27FC236}">
                  <a16:creationId xmlns:a16="http://schemas.microsoft.com/office/drawing/2014/main" id="{3405320E-C838-4EDB-B9E9-C56606CB2572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Текст 19">
            <a:extLst>
              <a:ext uri="{FF2B5EF4-FFF2-40B4-BE49-F238E27FC236}">
                <a16:creationId xmlns:a16="http://schemas.microsoft.com/office/drawing/2014/main" id="{A9876DD9-6EA5-42C9-9F68-B9B84B6CB3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89196" y="1454400"/>
            <a:ext cx="5890164" cy="3184046"/>
          </a:xfrm>
        </p:spPr>
        <p:txBody>
          <a:bodyPr/>
          <a:lstStyle/>
          <a:p>
            <a:pPr algn="l"/>
            <a:r>
              <a:rPr lang="ru-RU" sz="2400" dirty="0"/>
              <a:t>Основной сценарий – это поимка рыбы игроком.</a:t>
            </a:r>
          </a:p>
          <a:p>
            <a:pPr algn="l"/>
            <a:r>
              <a:rPr lang="ru-RU" sz="2400" dirty="0"/>
              <a:t>Игрок подходит к магазину.</a:t>
            </a:r>
          </a:p>
          <a:p>
            <a:pPr algn="l"/>
            <a:r>
              <a:rPr lang="ru-RU" sz="2400" dirty="0"/>
              <a:t>Берет наживку.</a:t>
            </a:r>
          </a:p>
          <a:p>
            <a:pPr algn="l"/>
            <a:r>
              <a:rPr lang="ru-RU" sz="2400" dirty="0"/>
              <a:t>Подходит к причалу.</a:t>
            </a:r>
          </a:p>
          <a:p>
            <a:pPr algn="l"/>
            <a:r>
              <a:rPr lang="ru-RU" sz="2400" dirty="0"/>
              <a:t>Начинает рыбалку.</a:t>
            </a:r>
          </a:p>
        </p:txBody>
      </p:sp>
      <p:sp>
        <p:nvSpPr>
          <p:cNvPr id="21" name="Google Shape;5718;p33">
            <a:extLst>
              <a:ext uri="{FF2B5EF4-FFF2-40B4-BE49-F238E27FC236}">
                <a16:creationId xmlns:a16="http://schemas.microsoft.com/office/drawing/2014/main" id="{63576220-1682-45A4-BAD2-16EEF72AB2E0}"/>
              </a:ext>
            </a:extLst>
          </p:cNvPr>
          <p:cNvSpPr/>
          <p:nvPr/>
        </p:nvSpPr>
        <p:spPr>
          <a:xfrm>
            <a:off x="1234120" y="1212475"/>
            <a:ext cx="6784465" cy="3500059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5731;p33">
            <a:extLst>
              <a:ext uri="{FF2B5EF4-FFF2-40B4-BE49-F238E27FC236}">
                <a16:creationId xmlns:a16="http://schemas.microsoft.com/office/drawing/2014/main" id="{F00D4B3E-F6C9-4787-96BD-04B914800148}"/>
              </a:ext>
            </a:extLst>
          </p:cNvPr>
          <p:cNvSpPr/>
          <p:nvPr/>
        </p:nvSpPr>
        <p:spPr>
          <a:xfrm>
            <a:off x="1304452" y="1301335"/>
            <a:ext cx="188556" cy="15306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5732;p33">
            <a:extLst>
              <a:ext uri="{FF2B5EF4-FFF2-40B4-BE49-F238E27FC236}">
                <a16:creationId xmlns:a16="http://schemas.microsoft.com/office/drawing/2014/main" id="{A63DB9E3-B588-49A2-AC43-3645F256723F}"/>
              </a:ext>
            </a:extLst>
          </p:cNvPr>
          <p:cNvSpPr/>
          <p:nvPr/>
        </p:nvSpPr>
        <p:spPr>
          <a:xfrm rot="17998898">
            <a:off x="7747104" y="4439506"/>
            <a:ext cx="177090" cy="163021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5009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C50DF96C-1719-4D25-86E3-73AD5F27D6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EB6C2794-4177-4A39-8C1B-BF1B3945A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014" y="421015"/>
            <a:ext cx="8520600" cy="572700"/>
          </a:xfrm>
        </p:spPr>
        <p:txBody>
          <a:bodyPr/>
          <a:lstStyle/>
          <a:p>
            <a:r>
              <a:rPr lang="ru-RU" sz="4800" dirty="0"/>
              <a:t>1. Перемещение</a:t>
            </a:r>
          </a:p>
        </p:txBody>
      </p:sp>
      <p:grpSp>
        <p:nvGrpSpPr>
          <p:cNvPr id="4" name="Google Shape;5721;p33">
            <a:extLst>
              <a:ext uri="{FF2B5EF4-FFF2-40B4-BE49-F238E27FC236}">
                <a16:creationId xmlns:a16="http://schemas.microsoft.com/office/drawing/2014/main" id="{EC48C895-E178-480B-946B-111293AED24D}"/>
              </a:ext>
            </a:extLst>
          </p:cNvPr>
          <p:cNvGrpSpPr/>
          <p:nvPr/>
        </p:nvGrpSpPr>
        <p:grpSpPr>
          <a:xfrm rot="-5400000">
            <a:off x="1826022" y="505046"/>
            <a:ext cx="242781" cy="161857"/>
            <a:chOff x="2500050" y="3730175"/>
            <a:chExt cx="2619000" cy="1746025"/>
          </a:xfrm>
        </p:grpSpPr>
        <p:sp>
          <p:nvSpPr>
            <p:cNvPr id="5" name="Google Shape;5722;p33">
              <a:extLst>
                <a:ext uri="{FF2B5EF4-FFF2-40B4-BE49-F238E27FC236}">
                  <a16:creationId xmlns:a16="http://schemas.microsoft.com/office/drawing/2014/main" id="{F08F11FD-26DC-4E3C-98B1-5D7D46DC398A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723;p33">
              <a:extLst>
                <a:ext uri="{FF2B5EF4-FFF2-40B4-BE49-F238E27FC236}">
                  <a16:creationId xmlns:a16="http://schemas.microsoft.com/office/drawing/2014/main" id="{E42E346D-1707-43B7-A0F7-ECD4C4504E83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724;p33">
              <a:extLst>
                <a:ext uri="{FF2B5EF4-FFF2-40B4-BE49-F238E27FC236}">
                  <a16:creationId xmlns:a16="http://schemas.microsoft.com/office/drawing/2014/main" id="{32B166A7-6EC0-4095-ACF2-99FEB75060FE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725;p33">
              <a:extLst>
                <a:ext uri="{FF2B5EF4-FFF2-40B4-BE49-F238E27FC236}">
                  <a16:creationId xmlns:a16="http://schemas.microsoft.com/office/drawing/2014/main" id="{6B4F3936-5B19-427F-A6F7-E1CA982CD008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5726;p33">
            <a:extLst>
              <a:ext uri="{FF2B5EF4-FFF2-40B4-BE49-F238E27FC236}">
                <a16:creationId xmlns:a16="http://schemas.microsoft.com/office/drawing/2014/main" id="{0EEAAB95-383A-4A58-9F08-86ADBA0214E0}"/>
              </a:ext>
            </a:extLst>
          </p:cNvPr>
          <p:cNvGrpSpPr/>
          <p:nvPr/>
        </p:nvGrpSpPr>
        <p:grpSpPr>
          <a:xfrm rot="5400000">
            <a:off x="7432601" y="505046"/>
            <a:ext cx="242781" cy="161857"/>
            <a:chOff x="2500050" y="3730175"/>
            <a:chExt cx="2619000" cy="1746025"/>
          </a:xfrm>
        </p:grpSpPr>
        <p:sp>
          <p:nvSpPr>
            <p:cNvPr id="10" name="Google Shape;5727;p33">
              <a:extLst>
                <a:ext uri="{FF2B5EF4-FFF2-40B4-BE49-F238E27FC236}">
                  <a16:creationId xmlns:a16="http://schemas.microsoft.com/office/drawing/2014/main" id="{3AADCC1B-23D1-4204-AA7B-DB8E10F5E6EE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728;p33">
              <a:extLst>
                <a:ext uri="{FF2B5EF4-FFF2-40B4-BE49-F238E27FC236}">
                  <a16:creationId xmlns:a16="http://schemas.microsoft.com/office/drawing/2014/main" id="{E22705C0-D0BF-4582-BACA-9BB6B4261755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729;p33">
              <a:extLst>
                <a:ext uri="{FF2B5EF4-FFF2-40B4-BE49-F238E27FC236}">
                  <a16:creationId xmlns:a16="http://schemas.microsoft.com/office/drawing/2014/main" id="{977802DD-47EF-435C-B752-3F1F7BAE5FD8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730;p33">
              <a:extLst>
                <a:ext uri="{FF2B5EF4-FFF2-40B4-BE49-F238E27FC236}">
                  <a16:creationId xmlns:a16="http://schemas.microsoft.com/office/drawing/2014/main" id="{CE3D471A-0637-43EF-9778-D20D70E3AD5F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5718;p33">
            <a:extLst>
              <a:ext uri="{FF2B5EF4-FFF2-40B4-BE49-F238E27FC236}">
                <a16:creationId xmlns:a16="http://schemas.microsoft.com/office/drawing/2014/main" id="{41695550-D9ED-4146-B54D-0A3CF1DF17F5}"/>
              </a:ext>
            </a:extLst>
          </p:cNvPr>
          <p:cNvSpPr/>
          <p:nvPr/>
        </p:nvSpPr>
        <p:spPr>
          <a:xfrm>
            <a:off x="1234120" y="1212475"/>
            <a:ext cx="6784465" cy="3500059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5720;p33">
            <a:extLst>
              <a:ext uri="{FF2B5EF4-FFF2-40B4-BE49-F238E27FC236}">
                <a16:creationId xmlns:a16="http://schemas.microsoft.com/office/drawing/2014/main" id="{E577582F-7513-4A83-AB1D-DAA7B6EA3FEE}"/>
              </a:ext>
            </a:extLst>
          </p:cNvPr>
          <p:cNvSpPr txBox="1">
            <a:spLocks/>
          </p:cNvSpPr>
          <p:nvPr/>
        </p:nvSpPr>
        <p:spPr>
          <a:xfrm>
            <a:off x="2854670" y="1995799"/>
            <a:ext cx="3569288" cy="2150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●"/>
              <a:defRPr sz="1600" b="0" i="0" u="none" strike="noStrike" cap="none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○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■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●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○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■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●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○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Advent Pro Medium"/>
              <a:buChar char="■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>
              <a:spcAft>
                <a:spcPts val="1600"/>
              </a:spcAft>
              <a:buFont typeface="Advent Pro Medium"/>
              <a:buNone/>
            </a:pPr>
            <a:r>
              <a:rPr lang="en-US"/>
              <a:t> </a:t>
            </a:r>
            <a:endParaRPr lang="en-US" dirty="0"/>
          </a:p>
        </p:txBody>
      </p:sp>
      <p:sp>
        <p:nvSpPr>
          <p:cNvPr id="16" name="Google Shape;5731;p33">
            <a:extLst>
              <a:ext uri="{FF2B5EF4-FFF2-40B4-BE49-F238E27FC236}">
                <a16:creationId xmlns:a16="http://schemas.microsoft.com/office/drawing/2014/main" id="{8EB07697-0E0D-407D-95F6-7630FE9C8587}"/>
              </a:ext>
            </a:extLst>
          </p:cNvPr>
          <p:cNvSpPr/>
          <p:nvPr/>
        </p:nvSpPr>
        <p:spPr>
          <a:xfrm>
            <a:off x="1304452" y="1301335"/>
            <a:ext cx="188556" cy="15306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5732;p33">
            <a:extLst>
              <a:ext uri="{FF2B5EF4-FFF2-40B4-BE49-F238E27FC236}">
                <a16:creationId xmlns:a16="http://schemas.microsoft.com/office/drawing/2014/main" id="{52915BD0-C003-4A6A-9158-EB507CD7C243}"/>
              </a:ext>
            </a:extLst>
          </p:cNvPr>
          <p:cNvSpPr/>
          <p:nvPr/>
        </p:nvSpPr>
        <p:spPr>
          <a:xfrm rot="17998898">
            <a:off x="7747104" y="4439506"/>
            <a:ext cx="177090" cy="163021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32346B44-728F-4F81-B509-DB6AA40BC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840" y="1279846"/>
            <a:ext cx="5990080" cy="335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364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EAD35B9-7119-404B-8182-EBA38771BC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0" indent="0">
              <a:buNone/>
            </a:pPr>
            <a:r>
              <a:rPr lang="ru-RU" dirty="0"/>
              <a:t>Сюда добавить </a:t>
            </a:r>
            <a:r>
              <a:rPr lang="ru-RU" dirty="0" err="1"/>
              <a:t>гифку</a:t>
            </a:r>
            <a:r>
              <a:rPr lang="ru-RU" dirty="0"/>
              <a:t> как происходит покупка наживки</a:t>
            </a: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E69E5034-15F6-48C5-9BF5-B61E7940C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420" y="449286"/>
            <a:ext cx="8520600" cy="572700"/>
          </a:xfrm>
        </p:spPr>
        <p:txBody>
          <a:bodyPr/>
          <a:lstStyle/>
          <a:p>
            <a:r>
              <a:rPr lang="ru-RU" sz="4800" dirty="0"/>
              <a:t>2. Магазин</a:t>
            </a:r>
          </a:p>
        </p:txBody>
      </p:sp>
      <p:grpSp>
        <p:nvGrpSpPr>
          <p:cNvPr id="4" name="Google Shape;5721;p33">
            <a:extLst>
              <a:ext uri="{FF2B5EF4-FFF2-40B4-BE49-F238E27FC236}">
                <a16:creationId xmlns:a16="http://schemas.microsoft.com/office/drawing/2014/main" id="{721BC571-8A67-486A-976D-C48F89B2008F}"/>
              </a:ext>
            </a:extLst>
          </p:cNvPr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" name="Google Shape;5722;p33">
              <a:extLst>
                <a:ext uri="{FF2B5EF4-FFF2-40B4-BE49-F238E27FC236}">
                  <a16:creationId xmlns:a16="http://schemas.microsoft.com/office/drawing/2014/main" id="{49BBDD89-7B3A-4F1B-8025-66E2BB4F6133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723;p33">
              <a:extLst>
                <a:ext uri="{FF2B5EF4-FFF2-40B4-BE49-F238E27FC236}">
                  <a16:creationId xmlns:a16="http://schemas.microsoft.com/office/drawing/2014/main" id="{D499DA98-A74B-4F5B-97CB-9D733035A16F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724;p33">
              <a:extLst>
                <a:ext uri="{FF2B5EF4-FFF2-40B4-BE49-F238E27FC236}">
                  <a16:creationId xmlns:a16="http://schemas.microsoft.com/office/drawing/2014/main" id="{3C00B3DB-FAA8-4B03-979F-7041BAA5CDC2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725;p33">
              <a:extLst>
                <a:ext uri="{FF2B5EF4-FFF2-40B4-BE49-F238E27FC236}">
                  <a16:creationId xmlns:a16="http://schemas.microsoft.com/office/drawing/2014/main" id="{CC409CB4-A714-4F03-9EDE-47E844FB3BA7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5726;p33">
            <a:extLst>
              <a:ext uri="{FF2B5EF4-FFF2-40B4-BE49-F238E27FC236}">
                <a16:creationId xmlns:a16="http://schemas.microsoft.com/office/drawing/2014/main" id="{8E4CB193-69E9-4206-9800-CBCBAF14AD89}"/>
              </a:ext>
            </a:extLst>
          </p:cNvPr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0" name="Google Shape;5727;p33">
              <a:extLst>
                <a:ext uri="{FF2B5EF4-FFF2-40B4-BE49-F238E27FC236}">
                  <a16:creationId xmlns:a16="http://schemas.microsoft.com/office/drawing/2014/main" id="{9CE6215A-DC7E-4806-A216-7080A245FD64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728;p33">
              <a:extLst>
                <a:ext uri="{FF2B5EF4-FFF2-40B4-BE49-F238E27FC236}">
                  <a16:creationId xmlns:a16="http://schemas.microsoft.com/office/drawing/2014/main" id="{B54C7D5A-8108-4D38-8EF1-BC82F5B2BB9E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729;p33">
              <a:extLst>
                <a:ext uri="{FF2B5EF4-FFF2-40B4-BE49-F238E27FC236}">
                  <a16:creationId xmlns:a16="http://schemas.microsoft.com/office/drawing/2014/main" id="{A6C6E6A9-9C00-4911-B339-4743EB97C167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730;p33">
              <a:extLst>
                <a:ext uri="{FF2B5EF4-FFF2-40B4-BE49-F238E27FC236}">
                  <a16:creationId xmlns:a16="http://schemas.microsoft.com/office/drawing/2014/main" id="{7549FF62-FFE5-4043-BFEF-C739CBABD24B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5718;p33">
            <a:extLst>
              <a:ext uri="{FF2B5EF4-FFF2-40B4-BE49-F238E27FC236}">
                <a16:creationId xmlns:a16="http://schemas.microsoft.com/office/drawing/2014/main" id="{9F959256-EAEE-4A76-BAD0-CD3E2AE7A8EA}"/>
              </a:ext>
            </a:extLst>
          </p:cNvPr>
          <p:cNvSpPr/>
          <p:nvPr/>
        </p:nvSpPr>
        <p:spPr>
          <a:xfrm>
            <a:off x="1234120" y="1212475"/>
            <a:ext cx="6784465" cy="3500059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5731;p33">
            <a:extLst>
              <a:ext uri="{FF2B5EF4-FFF2-40B4-BE49-F238E27FC236}">
                <a16:creationId xmlns:a16="http://schemas.microsoft.com/office/drawing/2014/main" id="{7DEFF76B-505D-465E-AE15-3F974F20029B}"/>
              </a:ext>
            </a:extLst>
          </p:cNvPr>
          <p:cNvSpPr/>
          <p:nvPr/>
        </p:nvSpPr>
        <p:spPr>
          <a:xfrm>
            <a:off x="1304452" y="1301335"/>
            <a:ext cx="188556" cy="15306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5732;p33">
            <a:extLst>
              <a:ext uri="{FF2B5EF4-FFF2-40B4-BE49-F238E27FC236}">
                <a16:creationId xmlns:a16="http://schemas.microsoft.com/office/drawing/2014/main" id="{6C1DAEB3-370C-4702-8A0D-1483770194B6}"/>
              </a:ext>
            </a:extLst>
          </p:cNvPr>
          <p:cNvSpPr/>
          <p:nvPr/>
        </p:nvSpPr>
        <p:spPr>
          <a:xfrm rot="17998898">
            <a:off x="7747104" y="4439506"/>
            <a:ext cx="177090" cy="163021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D4386B8-CBBA-4EB4-B7F1-02B8B082C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013" y="1332463"/>
            <a:ext cx="5995700" cy="336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72189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 Video Games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D966"/>
      </a:accent1>
      <a:accent2>
        <a:srgbClr val="C9741B"/>
      </a:accent2>
      <a:accent3>
        <a:srgbClr val="F1C232"/>
      </a:accent3>
      <a:accent4>
        <a:srgbClr val="FFE599"/>
      </a:accent4>
      <a:accent5>
        <a:srgbClr val="BF9000"/>
      </a:accent5>
      <a:accent6>
        <a:srgbClr val="1C4587"/>
      </a:accent6>
      <a:hlink>
        <a:srgbClr val="FFD9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</TotalTime>
  <Words>468</Words>
  <Application>Microsoft Office PowerPoint</Application>
  <PresentationFormat>Экран (16:9)</PresentationFormat>
  <Paragraphs>133</Paragraphs>
  <Slides>22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30" baseType="lpstr">
      <vt:lpstr>Orbitron ExtraBold</vt:lpstr>
      <vt:lpstr>Orbitron</vt:lpstr>
      <vt:lpstr>Lato Black</vt:lpstr>
      <vt:lpstr>Arial</vt:lpstr>
      <vt:lpstr>Lato</vt:lpstr>
      <vt:lpstr>Advent Pro Medium</vt:lpstr>
      <vt:lpstr>Advent Pro</vt:lpstr>
      <vt:lpstr>Retro Video Games Newsletter XL by Slidesgo</vt:lpstr>
      <vt:lpstr>Мобильная игра «Fishventure»</vt:lpstr>
      <vt:lpstr>Проблемы</vt:lpstr>
      <vt:lpstr>Решения</vt:lpstr>
      <vt:lpstr>Целевая аудитория</vt:lpstr>
      <vt:lpstr>Меню регистрации</vt:lpstr>
      <vt:lpstr>Главное меню</vt:lpstr>
      <vt:lpstr>Основной сценарий</vt:lpstr>
      <vt:lpstr>1. Перемещение</vt:lpstr>
      <vt:lpstr>2. Магазин</vt:lpstr>
      <vt:lpstr>3. Мини-игра рыбалки</vt:lpstr>
      <vt:lpstr>Сценарий продажи</vt:lpstr>
      <vt:lpstr>Продажа рыбы</vt:lpstr>
      <vt:lpstr>Сценарий с записками</vt:lpstr>
      <vt:lpstr>Просмотр записки</vt:lpstr>
      <vt:lpstr>Архитектура</vt:lpstr>
      <vt:lpstr> </vt:lpstr>
      <vt:lpstr>Монетизация</vt:lpstr>
      <vt:lpstr>Уже сделано</vt:lpstr>
      <vt:lpstr>Планы развития проекта</vt:lpstr>
      <vt:lpstr>Общая оценка команды</vt:lpstr>
      <vt:lpstr>Вклад членов команды</vt:lpstr>
      <vt:lpstr>Мобильная игра «Fishventure»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Мобильная игра «Fishventure»</dc:title>
  <dc:creator>SLAVA VEREMEEV</dc:creator>
  <cp:lastModifiedBy>Алекс Богачёв</cp:lastModifiedBy>
  <cp:revision>18</cp:revision>
  <dcterms:modified xsi:type="dcterms:W3CDTF">2025-06-05T14:51:28Z</dcterms:modified>
</cp:coreProperties>
</file>